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4"/>
  </p:sldMasterIdLst>
  <p:notesMasterIdLst>
    <p:notesMasterId r:id="rId8"/>
  </p:notesMasterIdLst>
  <p:sldIdLst>
    <p:sldId id="327" r:id="rId5"/>
    <p:sldId id="328" r:id="rId6"/>
    <p:sldId id="323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ci Francesca" initials="RF" lastIdx="5" clrIdx="0"/>
  <p:cmAuthor id="2" name="Ferrarini Monica" initials="FM" lastIdx="4" clrIdx="1"/>
  <p:cmAuthor id="3" name="Attiliani Anna" initials="AA" lastIdx="7" clrIdx="2"/>
  <p:cmAuthor id="4" name="Sacerdotti Franco" initials="SF" lastIdx="1" clrIdx="3"/>
  <p:cmAuthor id="5" name="Rizzoli Federica" initials="RF" lastIdx="7" clrIdx="4">
    <p:extLst>
      <p:ext uri="{19B8F6BF-5375-455C-9EA6-DF929625EA0E}">
        <p15:presenceInfo xmlns:p15="http://schemas.microsoft.com/office/powerpoint/2012/main" userId="S::federica.rizzoli@regione.emilia-romagna.it::07b5a460-c407-41de-ba12-2e9c74ced9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FF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FE9D2D-8141-422D-BAE8-CEEE22BD612D}" v="40" dt="2020-12-24T09:03:32.448"/>
    <p1510:client id="{02E9759C-0161-4CBF-AD92-2018AA502003}" v="7" dt="2021-03-11T14:39:42.580"/>
    <p1510:client id="{030665B9-B10F-4E7E-BC8F-58845E92B468}" v="39" dt="2020-12-21T13:40:26.264"/>
    <p1510:client id="{05A1FC32-7927-4494-9CD8-64317E0E4B1D}" v="6" dt="2021-02-09T13:29:08.530"/>
    <p1510:client id="{0B39EBBA-D5CE-4D4D-89A6-689E2A2C7EEE}" v="53" dt="2020-07-31T08:53:34.759"/>
    <p1510:client id="{0EE34119-0BD8-4899-8830-3AAC906B25EC}" v="318" dt="2020-07-31T13:09:42.066"/>
    <p1510:client id="{140771D6-B360-46D1-8612-85028D45489A}" v="21" dt="2021-02-18T09:47:18.008"/>
    <p1510:client id="{18C75A11-2D8E-4572-BA75-2DBBF48EA197}" v="1549" dt="2020-10-13T07:50:25.343"/>
    <p1510:client id="{1A1876F3-03EA-413F-A648-877169B3F457}" v="717" dt="2020-05-27T15:00:50.306"/>
    <p1510:client id="{1D5BE9C1-A2B3-498F-9E1D-CF75C5011445}" v="235" dt="2020-06-23T10:22:29.937"/>
    <p1510:client id="{1E635029-A684-4D3D-84FF-0B27F956D157}" v="17" dt="2020-10-01T07:41:24.081"/>
    <p1510:client id="{2314F7BF-D00E-4E51-A5B2-6D3A458B9EFD}" v="42" dt="2021-03-12T14:21:11.070"/>
    <p1510:client id="{2A3C1A29-82B5-448E-A2A4-FC018858189A}" v="557" dt="2020-10-27T09:45:27.377"/>
    <p1510:client id="{2D7FC233-EEFB-4EBC-A04B-F48CFDFDC960}" v="68" dt="2020-06-19T09:54:44.978"/>
    <p1510:client id="{2DADA032-A65A-49B0-A4AD-378B0E506C9A}" v="17" dt="2021-02-11T14:54:05.176"/>
    <p1510:client id="{2FED51E4-0109-4B7F-A827-3AB215CAD7FC}" v="274" dt="2020-05-28T08:44:16.323"/>
    <p1510:client id="{350F85D7-D084-4393-BD29-CB94062B0F99}" v="4" dt="2020-12-21T13:55:03.251"/>
    <p1510:client id="{390EB4BA-7477-42EC-AFE7-DAA05343C9D7}" v="93" dt="2020-05-27T16:30:33.092"/>
    <p1510:client id="{40F6A9EA-E711-4658-9EDB-3ABFEBF22252}" v="662" dt="2020-12-28T09:55:53.591"/>
    <p1510:client id="{49414293-679C-4270-A074-0CE20F066DDC}" v="93" dt="2020-10-13T07:55:46.626"/>
    <p1510:client id="{4963A7BD-4D99-4049-8152-ADED4F9758BF}" v="21" dt="2021-02-15T08:02:15.002"/>
    <p1510:client id="{4C0097D0-A02E-4936-98DB-92512473D24B}" v="1" dt="2020-09-02T10:15:24.732"/>
    <p1510:client id="{53CACE3D-F639-49E8-9754-2AE72A894CF5}" v="23" dt="2020-05-26T08:59:42.096"/>
    <p1510:client id="{55D58632-B5DD-4F5B-B376-2BEC58EDF8D0}" v="199" dt="2020-07-21T09:00:21.841"/>
    <p1510:client id="{55FA994C-F8D8-4784-BA82-22A3FEEA4C93}" v="393" dt="2021-02-11T15:01:05.782"/>
    <p1510:client id="{55FDA0EF-5E03-433A-9A3E-C814BD1FB21E}" v="80" dt="2021-02-12T12:08:35.992"/>
    <p1510:client id="{58706916-9C59-46BB-B689-BA6699AE0A84}" v="12" dt="2021-03-11T14:56:06.776"/>
    <p1510:client id="{58D1D24C-49D4-49C0-9E72-7C891DE97A24}" v="62" dt="2020-05-26T09:14:07.222"/>
    <p1510:client id="{60AD397D-AE3E-4FCC-96D5-BFB48F5D7319}" v="97" dt="2021-02-15T12:27:28.121"/>
    <p1510:client id="{62682389-DBEC-4967-86FC-313D1C752473}" v="96" dt="2021-01-12T18:08:49.721"/>
    <p1510:client id="{68B26B8D-75B8-4F1A-8F2C-BDB338570356}" v="127" dt="2020-12-22T12:00:43.089"/>
    <p1510:client id="{6D33A8D6-E319-4F2B-8F74-2AA72E80A93A}" v="306" dt="2020-12-20T10:17:38.759"/>
    <p1510:client id="{758A219E-46C2-4D7B-B6BD-62707462B97B}" v="23" dt="2020-07-31T08:42:47.384"/>
    <p1510:client id="{7BD99B4A-9C90-4FA5-BD0D-A2D1709FC0DA}" v="14" dt="2021-02-17T10:34:01.024"/>
    <p1510:client id="{7E25DAF7-9871-4BBA-BD94-0BC215605E2C}" v="108" dt="2020-05-26T09:54:18.848"/>
    <p1510:client id="{86936330-CE7F-408D-87EA-460ED179E8ED}" v="48" dt="2020-10-22T09:20:04.794"/>
    <p1510:client id="{872AD8BA-9D85-4D19-9C0C-4AB9F8C75C86}" v="338" dt="2020-06-19T08:58:47.977"/>
    <p1510:client id="{901945B9-9F78-4712-9F53-3F770D19FDDD}" v="13" dt="2021-03-17T08:31:08.155"/>
    <p1510:client id="{93A22A3D-23B7-4A11-B30D-5D486C9CC46D}" v="49" dt="2020-06-23T12:02:01.293"/>
    <p1510:client id="{965F42A8-65BE-4FB7-AD0B-2FB9C708947E}" v="294" dt="2021-02-09T13:28:21.808"/>
    <p1510:client id="{98FD70E8-7484-4DBF-84FB-9E25A2F7EF36}" v="26" dt="2020-07-01T10:51:03.983"/>
    <p1510:client id="{A30F42FA-9487-4063-92E6-7633C4730634}" v="28" dt="2020-10-14T11:32:19.747"/>
    <p1510:client id="{AF6E3340-1846-4FDE-9229-F268308BDD0F}" v="325" dt="2021-02-15T09:20:48.223"/>
    <p1510:client id="{BA26F501-4913-448D-9BF6-13372AA2B669}" v="30" dt="2021-08-25T09:12:52.517"/>
    <p1510:client id="{C302E816-0FAB-4DA3-9002-84045333095A}" v="18" dt="2020-02-17T16:47:06.859"/>
    <p1510:client id="{CAC05724-AF8D-4852-8F72-D6580092192A}" v="317" dt="2021-01-12T18:02:39.235"/>
    <p1510:client id="{DA96FE36-A35B-4F55-BE2B-2DC6E3AFC4ED}" v="48" dt="2021-02-11T12:40:08.091"/>
    <p1510:client id="{E51C0DBF-BB4F-4CD2-9E15-57B2A54B0BB3}" v="268" dt="2020-07-29T13:07:24.935"/>
    <p1510:client id="{E945A4A5-29EB-45B1-BE61-5DDD212B7369}" v="167" dt="2021-02-18T09:38:45.606"/>
    <p1510:client id="{F7228B12-8C96-495D-8567-B8408B4A1617}" v="1462" dt="2020-12-21T14:33:33.948"/>
    <p1510:client id="{F9477168-32BB-40B9-B0D0-68C53781589F}" v="460" dt="2020-12-24T08:36:43.997"/>
    <p1510:client id="{FC147FBA-653D-4517-98C0-710C83C4B100}" v="19" dt="2021-02-12T10:13:23.479"/>
    <p1510:client id="{FD2E6C1C-2EE4-4792-ACE0-7C38BBA93E99}" v="681" dt="2020-10-13T11:23:09.0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cerdotti Franco" userId="S::franco.sacerdotti@regione.emilia-romagna.it::bdd5c66e-e81e-4774-b205-c17efd5276fd" providerId="AD" clId="Web-{53CACE3D-F639-49E8-9754-2AE72A894CF5}"/>
    <pc:docChg chg="delSld modSld sldOrd">
      <pc:chgData name="Sacerdotti Franco" userId="S::franco.sacerdotti@regione.emilia-romagna.it::bdd5c66e-e81e-4774-b205-c17efd5276fd" providerId="AD" clId="Web-{53CACE3D-F639-49E8-9754-2AE72A894CF5}" dt="2020-05-26T08:59:42.096" v="20" actId="14100"/>
      <pc:docMkLst>
        <pc:docMk/>
      </pc:docMkLst>
      <pc:sldChg chg="del">
        <pc:chgData name="Sacerdotti Franco" userId="S::franco.sacerdotti@regione.emilia-romagna.it::bdd5c66e-e81e-4774-b205-c17efd5276fd" providerId="AD" clId="Web-{53CACE3D-F639-49E8-9754-2AE72A894CF5}" dt="2020-05-26T08:58:18.595" v="3"/>
        <pc:sldMkLst>
          <pc:docMk/>
          <pc:sldMk cId="1991042497" sldId="301"/>
        </pc:sldMkLst>
      </pc:sldChg>
      <pc:sldChg chg="del">
        <pc:chgData name="Sacerdotti Franco" userId="S::franco.sacerdotti@regione.emilia-romagna.it::bdd5c66e-e81e-4774-b205-c17efd5276fd" providerId="AD" clId="Web-{53CACE3D-F639-49E8-9754-2AE72A894CF5}" dt="2020-05-26T08:58:18.595" v="1"/>
        <pc:sldMkLst>
          <pc:docMk/>
          <pc:sldMk cId="0" sldId="320"/>
        </pc:sldMkLst>
      </pc:sldChg>
      <pc:sldChg chg="del">
        <pc:chgData name="Sacerdotti Franco" userId="S::franco.sacerdotti@regione.emilia-romagna.it::bdd5c66e-e81e-4774-b205-c17efd5276fd" providerId="AD" clId="Web-{53CACE3D-F639-49E8-9754-2AE72A894CF5}" dt="2020-05-26T08:58:18.595" v="2"/>
        <pc:sldMkLst>
          <pc:docMk/>
          <pc:sldMk cId="190684462" sldId="321"/>
        </pc:sldMkLst>
      </pc:sldChg>
      <pc:sldChg chg="modSp ord">
        <pc:chgData name="Sacerdotti Franco" userId="S::franco.sacerdotti@regione.emilia-romagna.it::bdd5c66e-e81e-4774-b205-c17efd5276fd" providerId="AD" clId="Web-{53CACE3D-F639-49E8-9754-2AE72A894CF5}" dt="2020-05-26T08:59:42.096" v="20" actId="14100"/>
        <pc:sldMkLst>
          <pc:docMk/>
          <pc:sldMk cId="1588345340" sldId="322"/>
        </pc:sldMkLst>
        <pc:spChg chg="mod">
          <ac:chgData name="Sacerdotti Franco" userId="S::franco.sacerdotti@regione.emilia-romagna.it::bdd5c66e-e81e-4774-b205-c17efd5276fd" providerId="AD" clId="Web-{53CACE3D-F639-49E8-9754-2AE72A894CF5}" dt="2020-05-26T08:58:44.251" v="9" actId="20577"/>
          <ac:spMkLst>
            <pc:docMk/>
            <pc:sldMk cId="1588345340" sldId="322"/>
            <ac:spMk id="2" creationId="{2FCF6156-6D6D-4A95-A2A8-75861191ED0A}"/>
          </ac:spMkLst>
        </pc:spChg>
        <pc:spChg chg="mod">
          <ac:chgData name="Sacerdotti Franco" userId="S::franco.sacerdotti@regione.emilia-romagna.it::bdd5c66e-e81e-4774-b205-c17efd5276fd" providerId="AD" clId="Web-{53CACE3D-F639-49E8-9754-2AE72A894CF5}" dt="2020-05-26T08:59:03.486" v="13" actId="1076"/>
          <ac:spMkLst>
            <pc:docMk/>
            <pc:sldMk cId="1588345340" sldId="322"/>
            <ac:spMk id="3" creationId="{D2167F83-CCDB-47B4-BDBD-750EE0374056}"/>
          </ac:spMkLst>
        </pc:spChg>
        <pc:spChg chg="mod">
          <ac:chgData name="Sacerdotti Franco" userId="S::franco.sacerdotti@regione.emilia-romagna.it::bdd5c66e-e81e-4774-b205-c17efd5276fd" providerId="AD" clId="Web-{53CACE3D-F639-49E8-9754-2AE72A894CF5}" dt="2020-05-26T08:58:30.314" v="6" actId="1076"/>
          <ac:spMkLst>
            <pc:docMk/>
            <pc:sldMk cId="1588345340" sldId="322"/>
            <ac:spMk id="5" creationId="{D60BE15C-BDB3-4615-B691-240C852019B0}"/>
          </ac:spMkLst>
        </pc:spChg>
        <pc:spChg chg="mod">
          <ac:chgData name="Sacerdotti Franco" userId="S::franco.sacerdotti@regione.emilia-romagna.it::bdd5c66e-e81e-4774-b205-c17efd5276fd" providerId="AD" clId="Web-{53CACE3D-F639-49E8-9754-2AE72A894CF5}" dt="2020-05-26T08:59:39.924" v="19" actId="14100"/>
          <ac:spMkLst>
            <pc:docMk/>
            <pc:sldMk cId="1588345340" sldId="322"/>
            <ac:spMk id="6" creationId="{97719110-318E-4770-85DA-62D7AAEC9951}"/>
          </ac:spMkLst>
        </pc:spChg>
        <pc:spChg chg="mod">
          <ac:chgData name="Sacerdotti Franco" userId="S::franco.sacerdotti@regione.emilia-romagna.it::bdd5c66e-e81e-4774-b205-c17efd5276fd" providerId="AD" clId="Web-{53CACE3D-F639-49E8-9754-2AE72A894CF5}" dt="2020-05-26T08:59:18.049" v="14" actId="1076"/>
          <ac:spMkLst>
            <pc:docMk/>
            <pc:sldMk cId="1588345340" sldId="322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53CACE3D-F639-49E8-9754-2AE72A894CF5}" dt="2020-05-26T08:59:42.096" v="20" actId="14100"/>
          <ac:spMkLst>
            <pc:docMk/>
            <pc:sldMk cId="1588345340" sldId="322"/>
            <ac:spMk id="13" creationId="{742E3CCD-2A40-4B76-AA9A-019141C288AB}"/>
          </ac:spMkLst>
        </pc:spChg>
        <pc:graphicFrameChg chg="mod modGraphic">
          <ac:chgData name="Sacerdotti Franco" userId="S::franco.sacerdotti@regione.emilia-romagna.it::bdd5c66e-e81e-4774-b205-c17efd5276fd" providerId="AD" clId="Web-{53CACE3D-F639-49E8-9754-2AE72A894CF5}" dt="2020-05-26T08:58:57.720" v="12"/>
          <ac:graphicFrameMkLst>
            <pc:docMk/>
            <pc:sldMk cId="1588345340" sldId="322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2DADA032-A65A-49B0-A4AD-378B0E506C9A}"/>
    <pc:docChg chg="modSld">
      <pc:chgData name="Sacerdotti Franco" userId="S::franco.sacerdotti@regione.emilia-romagna.it::bdd5c66e-e81e-4774-b205-c17efd5276fd" providerId="AD" clId="Web-{2DADA032-A65A-49B0-A4AD-378B0E506C9A}" dt="2021-02-11T14:53:35.520" v="7" actId="20577"/>
      <pc:docMkLst>
        <pc:docMk/>
      </pc:docMkLst>
      <pc:sldChg chg="modSp">
        <pc:chgData name="Sacerdotti Franco" userId="S::franco.sacerdotti@regione.emilia-romagna.it::bdd5c66e-e81e-4774-b205-c17efd5276fd" providerId="AD" clId="Web-{2DADA032-A65A-49B0-A4AD-378B0E506C9A}" dt="2021-02-11T14:53:35.520" v="7" actId="20577"/>
        <pc:sldMkLst>
          <pc:docMk/>
          <pc:sldMk cId="3599244729" sldId="327"/>
        </pc:sldMkLst>
        <pc:spChg chg="mod">
          <ac:chgData name="Sacerdotti Franco" userId="S::franco.sacerdotti@regione.emilia-romagna.it::bdd5c66e-e81e-4774-b205-c17efd5276fd" providerId="AD" clId="Web-{2DADA032-A65A-49B0-A4AD-378B0E506C9A}" dt="2021-02-11T14:53:35.520" v="7" actId="20577"/>
          <ac:spMkLst>
            <pc:docMk/>
            <pc:sldMk cId="3599244729" sldId="327"/>
            <ac:spMk id="11" creationId="{B4C304FC-3F0B-4056-8FE8-00C3BF110359}"/>
          </ac:spMkLst>
        </pc:spChg>
      </pc:sldChg>
    </pc:docChg>
  </pc:docChgLst>
  <pc:docChgLst>
    <pc:chgData name="Sacerdotti Franco" userId="S::franco.sacerdotti@regione.emilia-romagna.it::bdd5c66e-e81e-4774-b205-c17efd5276fd" providerId="AD" clId="Web-{965F42A8-65BE-4FB7-AD0B-2FB9C708947E}"/>
    <pc:docChg chg="modSld">
      <pc:chgData name="Sacerdotti Franco" userId="S::franco.sacerdotti@regione.emilia-romagna.it::bdd5c66e-e81e-4774-b205-c17efd5276fd" providerId="AD" clId="Web-{965F42A8-65BE-4FB7-AD0B-2FB9C708947E}" dt="2021-02-09T13:28:21.808" v="233" actId="20577"/>
      <pc:docMkLst>
        <pc:docMk/>
      </pc:docMkLst>
      <pc:sldChg chg="modSp">
        <pc:chgData name="Sacerdotti Franco" userId="S::franco.sacerdotti@regione.emilia-romagna.it::bdd5c66e-e81e-4774-b205-c17efd5276fd" providerId="AD" clId="Web-{965F42A8-65BE-4FB7-AD0B-2FB9C708947E}" dt="2021-02-09T13:28:21.808" v="233" actId="20577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965F42A8-65BE-4FB7-AD0B-2FB9C708947E}" dt="2021-02-09T13:28:21.808" v="233" actId="20577"/>
          <ac:spMkLst>
            <pc:docMk/>
            <pc:sldMk cId="2237937644" sldId="323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965F42A8-65BE-4FB7-AD0B-2FB9C708947E}" dt="2021-02-09T13:17:39.114" v="49" actId="20577"/>
          <ac:spMkLst>
            <pc:docMk/>
            <pc:sldMk cId="2237937644" sldId="323"/>
            <ac:spMk id="13" creationId="{742E3CCD-2A40-4B76-AA9A-019141C288AB}"/>
          </ac:spMkLst>
        </pc:spChg>
      </pc:sldChg>
      <pc:sldChg chg="modSp">
        <pc:chgData name="Sacerdotti Franco" userId="S::franco.sacerdotti@regione.emilia-romagna.it::bdd5c66e-e81e-4774-b205-c17efd5276fd" providerId="AD" clId="Web-{965F42A8-65BE-4FB7-AD0B-2FB9C708947E}" dt="2021-02-09T13:28:05.714" v="231" actId="20577"/>
        <pc:sldMkLst>
          <pc:docMk/>
          <pc:sldMk cId="111852605" sldId="326"/>
        </pc:sldMkLst>
        <pc:spChg chg="mod">
          <ac:chgData name="Sacerdotti Franco" userId="S::franco.sacerdotti@regione.emilia-romagna.it::bdd5c66e-e81e-4774-b205-c17efd5276fd" providerId="AD" clId="Web-{965F42A8-65BE-4FB7-AD0B-2FB9C708947E}" dt="2021-02-09T13:15:35.644" v="46" actId="1076"/>
          <ac:spMkLst>
            <pc:docMk/>
            <pc:sldMk cId="111852605" sldId="326"/>
            <ac:spMk id="10" creationId="{781808D1-3C6A-4A23-82B2-8E75089F34EA}"/>
          </ac:spMkLst>
        </pc:spChg>
        <pc:spChg chg="mod">
          <ac:chgData name="Sacerdotti Franco" userId="S::franco.sacerdotti@regione.emilia-romagna.it::bdd5c66e-e81e-4774-b205-c17efd5276fd" providerId="AD" clId="Web-{965F42A8-65BE-4FB7-AD0B-2FB9C708947E}" dt="2021-02-09T13:28:05.714" v="231" actId="20577"/>
          <ac:spMkLst>
            <pc:docMk/>
            <pc:sldMk cId="111852605" sldId="326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965F42A8-65BE-4FB7-AD0B-2FB9C708947E}" dt="2021-02-09T13:17:31.926" v="48" actId="20577"/>
          <ac:spMkLst>
            <pc:docMk/>
            <pc:sldMk cId="111852605" sldId="326"/>
            <ac:spMk id="13" creationId="{742E3CCD-2A40-4B76-AA9A-019141C288AB}"/>
          </ac:spMkLst>
        </pc:spChg>
        <pc:graphicFrameChg chg="mod modGraphic">
          <ac:chgData name="Sacerdotti Franco" userId="S::franco.sacerdotti@regione.emilia-romagna.it::bdd5c66e-e81e-4774-b205-c17efd5276fd" providerId="AD" clId="Web-{965F42A8-65BE-4FB7-AD0B-2FB9C708947E}" dt="2021-02-09T13:24:55.806" v="187"/>
          <ac:graphicFrameMkLst>
            <pc:docMk/>
            <pc:sldMk cId="111852605" sldId="326"/>
            <ac:graphicFrameMk id="9" creationId="{8DFAC7D1-EDFD-40AB-86E2-D648C31C1D0C}"/>
          </ac:graphicFrameMkLst>
        </pc:graphicFrameChg>
      </pc:sldChg>
      <pc:sldChg chg="modSp">
        <pc:chgData name="Sacerdotti Franco" userId="S::franco.sacerdotti@regione.emilia-romagna.it::bdd5c66e-e81e-4774-b205-c17efd5276fd" providerId="AD" clId="Web-{965F42A8-65BE-4FB7-AD0B-2FB9C708947E}" dt="2021-02-09T13:27:31.964" v="210" actId="20577"/>
        <pc:sldMkLst>
          <pc:docMk/>
          <pc:sldMk cId="3599244729" sldId="327"/>
        </pc:sldMkLst>
        <pc:spChg chg="mod">
          <ac:chgData name="Sacerdotti Franco" userId="S::franco.sacerdotti@regione.emilia-romagna.it::bdd5c66e-e81e-4774-b205-c17efd5276fd" providerId="AD" clId="Web-{965F42A8-65BE-4FB7-AD0B-2FB9C708947E}" dt="2021-02-09T13:27:31.964" v="210" actId="20577"/>
          <ac:spMkLst>
            <pc:docMk/>
            <pc:sldMk cId="3599244729" sldId="327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965F42A8-65BE-4FB7-AD0B-2FB9C708947E}" dt="2021-02-09T13:25:27.587" v="192" actId="20577"/>
          <ac:spMkLst>
            <pc:docMk/>
            <pc:sldMk cId="3599244729" sldId="327"/>
            <ac:spMk id="13" creationId="{742E3CCD-2A40-4B76-AA9A-019141C288AB}"/>
          </ac:spMkLst>
        </pc:spChg>
        <pc:graphicFrameChg chg="mod modGraphic">
          <ac:chgData name="Sacerdotti Franco" userId="S::franco.sacerdotti@regione.emilia-romagna.it::bdd5c66e-e81e-4774-b205-c17efd5276fd" providerId="AD" clId="Web-{965F42A8-65BE-4FB7-AD0B-2FB9C708947E}" dt="2021-02-09T13:25:15.228" v="191"/>
          <ac:graphicFrameMkLst>
            <pc:docMk/>
            <pc:sldMk cId="3599244729" sldId="327"/>
            <ac:graphicFrameMk id="9" creationId="{8DFAC7D1-EDFD-40AB-86E2-D648C31C1D0C}"/>
          </ac:graphicFrameMkLst>
        </pc:graphicFrameChg>
      </pc:sldChg>
    </pc:docChg>
  </pc:docChgLst>
  <pc:docChgLst>
    <pc:chgData name="Baretta Sara Sabina" userId="S::sarasabina.baretta@regione.emilia-romagna.it::d913b0ac-73de-4d17-a1c7-7726999cf2c5" providerId="AD" clId="Web-{55FA994C-F8D8-4784-BA82-22A3FEEA4C93}"/>
    <pc:docChg chg="modSld">
      <pc:chgData name="Baretta Sara Sabina" userId="S::sarasabina.baretta@regione.emilia-romagna.it::d913b0ac-73de-4d17-a1c7-7726999cf2c5" providerId="AD" clId="Web-{55FA994C-F8D8-4784-BA82-22A3FEEA4C93}" dt="2021-02-11T15:01:05.782" v="266" actId="20577"/>
      <pc:docMkLst>
        <pc:docMk/>
      </pc:docMkLst>
      <pc:sldChg chg="modSp">
        <pc:chgData name="Baretta Sara Sabina" userId="S::sarasabina.baretta@regione.emilia-romagna.it::d913b0ac-73de-4d17-a1c7-7726999cf2c5" providerId="AD" clId="Web-{55FA994C-F8D8-4784-BA82-22A3FEEA4C93}" dt="2021-02-11T15:01:05.782" v="266" actId="20577"/>
        <pc:sldMkLst>
          <pc:docMk/>
          <pc:sldMk cId="2237937644" sldId="323"/>
        </pc:sldMkLst>
        <pc:spChg chg="mod">
          <ac:chgData name="Baretta Sara Sabina" userId="S::sarasabina.baretta@regione.emilia-romagna.it::d913b0ac-73de-4d17-a1c7-7726999cf2c5" providerId="AD" clId="Web-{55FA994C-F8D8-4784-BA82-22A3FEEA4C93}" dt="2021-02-11T14:52:12.494" v="3" actId="20577"/>
          <ac:spMkLst>
            <pc:docMk/>
            <pc:sldMk cId="2237937644" sldId="323"/>
            <ac:spMk id="2" creationId="{2FCF6156-6D6D-4A95-A2A8-75861191ED0A}"/>
          </ac:spMkLst>
        </pc:spChg>
        <pc:spChg chg="mod">
          <ac:chgData name="Baretta Sara Sabina" userId="S::sarasabina.baretta@regione.emilia-romagna.it::d913b0ac-73de-4d17-a1c7-7726999cf2c5" providerId="AD" clId="Web-{55FA994C-F8D8-4784-BA82-22A3FEEA4C93}" dt="2021-02-11T15:01:05.782" v="266" actId="20577"/>
          <ac:spMkLst>
            <pc:docMk/>
            <pc:sldMk cId="2237937644" sldId="323"/>
            <ac:spMk id="11" creationId="{B4C304FC-3F0B-4056-8FE8-00C3BF110359}"/>
          </ac:spMkLst>
        </pc:spChg>
        <pc:graphicFrameChg chg="mod modGraphic">
          <ac:chgData name="Baretta Sara Sabina" userId="S::sarasabina.baretta@regione.emilia-romagna.it::d913b0ac-73de-4d17-a1c7-7726999cf2c5" providerId="AD" clId="Web-{55FA994C-F8D8-4784-BA82-22A3FEEA4C93}" dt="2021-02-11T14:55:06.871" v="137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  <pc:sldChg chg="modSp">
        <pc:chgData name="Baretta Sara Sabina" userId="S::sarasabina.baretta@regione.emilia-romagna.it::d913b0ac-73de-4d17-a1c7-7726999cf2c5" providerId="AD" clId="Web-{55FA994C-F8D8-4784-BA82-22A3FEEA4C93}" dt="2021-02-11T14:58:15.045" v="183" actId="20577"/>
        <pc:sldMkLst>
          <pc:docMk/>
          <pc:sldMk cId="3599244729" sldId="327"/>
        </pc:sldMkLst>
        <pc:spChg chg="mod">
          <ac:chgData name="Baretta Sara Sabina" userId="S::sarasabina.baretta@regione.emilia-romagna.it::d913b0ac-73de-4d17-a1c7-7726999cf2c5" providerId="AD" clId="Web-{55FA994C-F8D8-4784-BA82-22A3FEEA4C93}" dt="2021-02-11T14:58:15.045" v="183" actId="20577"/>
          <ac:spMkLst>
            <pc:docMk/>
            <pc:sldMk cId="3599244729" sldId="327"/>
            <ac:spMk id="11" creationId="{B4C304FC-3F0B-4056-8FE8-00C3BF110359}"/>
          </ac:spMkLst>
        </pc:spChg>
        <pc:graphicFrameChg chg="mod modGraphic">
          <ac:chgData name="Baretta Sara Sabina" userId="S::sarasabina.baretta@regione.emilia-romagna.it::d913b0ac-73de-4d17-a1c7-7726999cf2c5" providerId="AD" clId="Web-{55FA994C-F8D8-4784-BA82-22A3FEEA4C93}" dt="2021-02-11T14:53:03.151" v="53"/>
          <ac:graphicFrameMkLst>
            <pc:docMk/>
            <pc:sldMk cId="3599244729" sldId="327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49414293-679C-4270-A074-0CE20F066DDC}"/>
    <pc:docChg chg="modSld">
      <pc:chgData name="Sacerdotti Franco" userId="S::franco.sacerdotti@regione.emilia-romagna.it::bdd5c66e-e81e-4774-b205-c17efd5276fd" providerId="AD" clId="Web-{49414293-679C-4270-A074-0CE20F066DDC}" dt="2020-10-13T07:55:39.626" v="89"/>
      <pc:docMkLst>
        <pc:docMk/>
      </pc:docMkLst>
      <pc:sldChg chg="modSp">
        <pc:chgData name="Sacerdotti Franco" userId="S::franco.sacerdotti@regione.emilia-romagna.it::bdd5c66e-e81e-4774-b205-c17efd5276fd" providerId="AD" clId="Web-{49414293-679C-4270-A074-0CE20F066DDC}" dt="2020-10-13T07:55:39.626" v="89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49414293-679C-4270-A074-0CE20F066DDC}" dt="2020-10-13T07:53:48.717" v="12" actId="20577"/>
          <ac:spMkLst>
            <pc:docMk/>
            <pc:sldMk cId="2237937644" sldId="323"/>
            <ac:spMk id="11" creationId="{B4C304FC-3F0B-4056-8FE8-00C3BF110359}"/>
          </ac:spMkLst>
        </pc:spChg>
        <pc:graphicFrameChg chg="mod modGraphic">
          <ac:chgData name="Sacerdotti Franco" userId="S::franco.sacerdotti@regione.emilia-romagna.it::bdd5c66e-e81e-4774-b205-c17efd5276fd" providerId="AD" clId="Web-{49414293-679C-4270-A074-0CE20F066DDC}" dt="2020-10-13T07:55:39.626" v="89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2FED51E4-0109-4B7F-A827-3AB215CAD7FC}"/>
    <pc:docChg chg="modSld">
      <pc:chgData name="Sacerdotti Franco" userId="S::franco.sacerdotti@regione.emilia-romagna.it::bdd5c66e-e81e-4774-b205-c17efd5276fd" providerId="AD" clId="Web-{2FED51E4-0109-4B7F-A827-3AB215CAD7FC}" dt="2020-05-28T08:44:14.729" v="268"/>
      <pc:docMkLst>
        <pc:docMk/>
      </pc:docMkLst>
      <pc:sldChg chg="modSp">
        <pc:chgData name="Sacerdotti Franco" userId="S::franco.sacerdotti@regione.emilia-romagna.it::bdd5c66e-e81e-4774-b205-c17efd5276fd" providerId="AD" clId="Web-{2FED51E4-0109-4B7F-A827-3AB215CAD7FC}" dt="2020-05-28T08:44:14.729" v="268"/>
        <pc:sldMkLst>
          <pc:docMk/>
          <pc:sldMk cId="1588345340" sldId="322"/>
        </pc:sldMkLst>
        <pc:spChg chg="mod">
          <ac:chgData name="Sacerdotti Franco" userId="S::franco.sacerdotti@regione.emilia-romagna.it::bdd5c66e-e81e-4774-b205-c17efd5276fd" providerId="AD" clId="Web-{2FED51E4-0109-4B7F-A827-3AB215CAD7FC}" dt="2020-05-28T08:42:08.433" v="184" actId="20577"/>
          <ac:spMkLst>
            <pc:docMk/>
            <pc:sldMk cId="1588345340" sldId="322"/>
            <ac:spMk id="11" creationId="{B4C304FC-3F0B-4056-8FE8-00C3BF110359}"/>
          </ac:spMkLst>
        </pc:spChg>
        <pc:graphicFrameChg chg="mod modGraphic">
          <ac:chgData name="Sacerdotti Franco" userId="S::franco.sacerdotti@regione.emilia-romagna.it::bdd5c66e-e81e-4774-b205-c17efd5276fd" providerId="AD" clId="Web-{2FED51E4-0109-4B7F-A827-3AB215CAD7FC}" dt="2020-05-28T08:44:14.729" v="268"/>
          <ac:graphicFrameMkLst>
            <pc:docMk/>
            <pc:sldMk cId="1588345340" sldId="322"/>
            <ac:graphicFrameMk id="9" creationId="{8DFAC7D1-EDFD-40AB-86E2-D648C31C1D0C}"/>
          </ac:graphicFrameMkLst>
        </pc:graphicFrameChg>
      </pc:sldChg>
    </pc:docChg>
  </pc:docChgLst>
  <pc:docChgLst>
    <pc:chgData name="Baretta Sara Sabina" userId="S::sarasabina.baretta@regione.emilia-romagna.it::d913b0ac-73de-4d17-a1c7-7726999cf2c5" providerId="AD" clId="Web-{FC147FBA-653D-4517-98C0-710C83C4B100}"/>
    <pc:docChg chg="modSld">
      <pc:chgData name="Baretta Sara Sabina" userId="S::sarasabina.baretta@regione.emilia-romagna.it::d913b0ac-73de-4d17-a1c7-7726999cf2c5" providerId="AD" clId="Web-{FC147FBA-653D-4517-98C0-710C83C4B100}" dt="2021-02-12T10:13:23.463" v="9" actId="20577"/>
      <pc:docMkLst>
        <pc:docMk/>
      </pc:docMkLst>
      <pc:sldChg chg="modSp">
        <pc:chgData name="Baretta Sara Sabina" userId="S::sarasabina.baretta@regione.emilia-romagna.it::d913b0ac-73de-4d17-a1c7-7726999cf2c5" providerId="AD" clId="Web-{FC147FBA-653D-4517-98C0-710C83C4B100}" dt="2021-02-12T10:13:23.463" v="9" actId="20577"/>
        <pc:sldMkLst>
          <pc:docMk/>
          <pc:sldMk cId="2237937644" sldId="323"/>
        </pc:sldMkLst>
        <pc:spChg chg="mod">
          <ac:chgData name="Baretta Sara Sabina" userId="S::sarasabina.baretta@regione.emilia-romagna.it::d913b0ac-73de-4d17-a1c7-7726999cf2c5" providerId="AD" clId="Web-{FC147FBA-653D-4517-98C0-710C83C4B100}" dt="2021-02-12T10:13:23.463" v="9" actId="20577"/>
          <ac:spMkLst>
            <pc:docMk/>
            <pc:sldMk cId="2237937644" sldId="323"/>
            <ac:spMk id="11" creationId="{B4C304FC-3F0B-4056-8FE8-00C3BF110359}"/>
          </ac:spMkLst>
        </pc:spChg>
      </pc:sldChg>
      <pc:sldChg chg="modSp">
        <pc:chgData name="Baretta Sara Sabina" userId="S::sarasabina.baretta@regione.emilia-romagna.it::d913b0ac-73de-4d17-a1c7-7726999cf2c5" providerId="AD" clId="Web-{FC147FBA-653D-4517-98C0-710C83C4B100}" dt="2021-02-12T10:12:24.634" v="4" actId="20577"/>
        <pc:sldMkLst>
          <pc:docMk/>
          <pc:sldMk cId="3599244729" sldId="327"/>
        </pc:sldMkLst>
        <pc:spChg chg="mod">
          <ac:chgData name="Baretta Sara Sabina" userId="S::sarasabina.baretta@regione.emilia-romagna.it::d913b0ac-73de-4d17-a1c7-7726999cf2c5" providerId="AD" clId="Web-{FC147FBA-653D-4517-98C0-710C83C4B100}" dt="2021-02-12T10:12:24.634" v="4" actId="20577"/>
          <ac:spMkLst>
            <pc:docMk/>
            <pc:sldMk cId="3599244729" sldId="327"/>
            <ac:spMk id="11" creationId="{B4C304FC-3F0B-4056-8FE8-00C3BF110359}"/>
          </ac:spMkLst>
        </pc:spChg>
      </pc:sldChg>
    </pc:docChg>
  </pc:docChgLst>
  <pc:docChgLst>
    <pc:chgData name="Attiliani Anna" userId="S::anna.attiliani@regione.emilia-romagna.it::7482f6a6-bb5d-4dd7-bf71-961142fbcb07" providerId="AD" clId="Web-{86936330-CE7F-408D-87EA-460ED179E8ED}"/>
    <pc:docChg chg="modSld">
      <pc:chgData name="Attiliani Anna" userId="S::anna.attiliani@regione.emilia-romagna.it::7482f6a6-bb5d-4dd7-bf71-961142fbcb07" providerId="AD" clId="Web-{86936330-CE7F-408D-87EA-460ED179E8ED}" dt="2020-10-22T09:20:04.794" v="47" actId="20577"/>
      <pc:docMkLst>
        <pc:docMk/>
      </pc:docMkLst>
      <pc:sldChg chg="modSp addCm modCm">
        <pc:chgData name="Attiliani Anna" userId="S::anna.attiliani@regione.emilia-romagna.it::7482f6a6-bb5d-4dd7-bf71-961142fbcb07" providerId="AD" clId="Web-{86936330-CE7F-408D-87EA-460ED179E8ED}" dt="2020-10-22T09:20:04.794" v="46" actId="20577"/>
        <pc:sldMkLst>
          <pc:docMk/>
          <pc:sldMk cId="2237937644" sldId="323"/>
        </pc:sldMkLst>
        <pc:spChg chg="mod">
          <ac:chgData name="Attiliani Anna" userId="S::anna.attiliani@regione.emilia-romagna.it::7482f6a6-bb5d-4dd7-bf71-961142fbcb07" providerId="AD" clId="Web-{86936330-CE7F-408D-87EA-460ED179E8ED}" dt="2020-10-22T09:20:04.794" v="46" actId="20577"/>
          <ac:spMkLst>
            <pc:docMk/>
            <pc:sldMk cId="2237937644" sldId="323"/>
            <ac:spMk id="11" creationId="{B4C304FC-3F0B-4056-8FE8-00C3BF110359}"/>
          </ac:spMkLst>
        </pc:spChg>
      </pc:sldChg>
    </pc:docChg>
  </pc:docChgLst>
  <pc:docChgLst>
    <pc:chgData name="Sacerdotti Franco" userId="S::franco.sacerdotti@regione.emilia-romagna.it::bdd5c66e-e81e-4774-b205-c17efd5276fd" providerId="AD" clId="Web-{18C75A11-2D8E-4572-BA75-2DBBF48EA197}"/>
    <pc:docChg chg="modSld">
      <pc:chgData name="Sacerdotti Franco" userId="S::franco.sacerdotti@regione.emilia-romagna.it::bdd5c66e-e81e-4774-b205-c17efd5276fd" providerId="AD" clId="Web-{18C75A11-2D8E-4572-BA75-2DBBF48EA197}" dt="2020-10-13T07:50:25.343" v="1507" actId="14100"/>
      <pc:docMkLst>
        <pc:docMk/>
      </pc:docMkLst>
      <pc:sldChg chg="delSp modSp">
        <pc:chgData name="Sacerdotti Franco" userId="S::franco.sacerdotti@regione.emilia-romagna.it::bdd5c66e-e81e-4774-b205-c17efd5276fd" providerId="AD" clId="Web-{18C75A11-2D8E-4572-BA75-2DBBF48EA197}" dt="2020-10-13T07:50:25.343" v="1507" actId="14100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18C75A11-2D8E-4572-BA75-2DBBF48EA197}" dt="2020-10-13T07:34:03.608" v="428" actId="20577"/>
          <ac:spMkLst>
            <pc:docMk/>
            <pc:sldMk cId="2237937644" sldId="323"/>
            <ac:spMk id="2" creationId="{2FCF6156-6D6D-4A95-A2A8-75861191ED0A}"/>
          </ac:spMkLst>
        </pc:spChg>
        <pc:spChg chg="mod">
          <ac:chgData name="Sacerdotti Franco" userId="S::franco.sacerdotti@regione.emilia-romagna.it::bdd5c66e-e81e-4774-b205-c17efd5276fd" providerId="AD" clId="Web-{18C75A11-2D8E-4572-BA75-2DBBF48EA197}" dt="2020-10-13T07:37:19.160" v="660" actId="1076"/>
          <ac:spMkLst>
            <pc:docMk/>
            <pc:sldMk cId="2237937644" sldId="323"/>
            <ac:spMk id="6" creationId="{97719110-318E-4770-85DA-62D7AAEC9951}"/>
          </ac:spMkLst>
        </pc:spChg>
        <pc:spChg chg="del mod">
          <ac:chgData name="Sacerdotti Franco" userId="S::franco.sacerdotti@regione.emilia-romagna.it::bdd5c66e-e81e-4774-b205-c17efd5276fd" providerId="AD" clId="Web-{18C75A11-2D8E-4572-BA75-2DBBF48EA197}" dt="2020-10-13T07:38:22.965" v="709"/>
          <ac:spMkLst>
            <pc:docMk/>
            <pc:sldMk cId="2237937644" sldId="323"/>
            <ac:spMk id="8" creationId="{DAD9D6F1-4339-4FE0-ABFA-9CF7553356ED}"/>
          </ac:spMkLst>
        </pc:spChg>
        <pc:spChg chg="mod">
          <ac:chgData name="Sacerdotti Franco" userId="S::franco.sacerdotti@regione.emilia-romagna.it::bdd5c66e-e81e-4774-b205-c17efd5276fd" providerId="AD" clId="Web-{18C75A11-2D8E-4572-BA75-2DBBF48EA197}" dt="2020-10-13T07:50:25.343" v="1507" actId="14100"/>
          <ac:spMkLst>
            <pc:docMk/>
            <pc:sldMk cId="2237937644" sldId="323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18C75A11-2D8E-4572-BA75-2DBBF48EA197}" dt="2020-10-13T07:37:15.863" v="659" actId="1076"/>
          <ac:spMkLst>
            <pc:docMk/>
            <pc:sldMk cId="2237937644" sldId="323"/>
            <ac:spMk id="13" creationId="{742E3CCD-2A40-4B76-AA9A-019141C288AB}"/>
          </ac:spMkLst>
        </pc:spChg>
        <pc:graphicFrameChg chg="mod modGraphic">
          <ac:chgData name="Sacerdotti Franco" userId="S::franco.sacerdotti@regione.emilia-romagna.it::bdd5c66e-e81e-4774-b205-c17efd5276fd" providerId="AD" clId="Web-{18C75A11-2D8E-4572-BA75-2DBBF48EA197}" dt="2020-10-13T07:38:05.551" v="708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</pc:docChg>
  </pc:docChgLst>
  <pc:docChgLst>
    <pc:chgData clId="Web-{58706916-9C59-46BB-B689-BA6699AE0A84}"/>
    <pc:docChg chg="modSld">
      <pc:chgData name="" userId="" providerId="" clId="Web-{58706916-9C59-46BB-B689-BA6699AE0A84}" dt="2021-03-11T14:55:45.994" v="0" actId="20577"/>
      <pc:docMkLst>
        <pc:docMk/>
      </pc:docMkLst>
      <pc:sldChg chg="modSp">
        <pc:chgData name="" userId="" providerId="" clId="Web-{58706916-9C59-46BB-B689-BA6699AE0A84}" dt="2021-03-11T14:55:45.994" v="0" actId="20577"/>
        <pc:sldMkLst>
          <pc:docMk/>
          <pc:sldMk cId="3599244729" sldId="327"/>
        </pc:sldMkLst>
        <pc:spChg chg="mod">
          <ac:chgData name="" userId="" providerId="" clId="Web-{58706916-9C59-46BB-B689-BA6699AE0A84}" dt="2021-03-11T14:55:45.994" v="0" actId="20577"/>
          <ac:spMkLst>
            <pc:docMk/>
            <pc:sldMk cId="3599244729" sldId="327"/>
            <ac:spMk id="11" creationId="{B4C304FC-3F0B-4056-8FE8-00C3BF110359}"/>
          </ac:spMkLst>
        </pc:spChg>
      </pc:sldChg>
    </pc:docChg>
  </pc:docChgLst>
  <pc:docChgLst>
    <pc:chgData name="Sacerdotti Franco" userId="S::franco.sacerdotti@regione.emilia-romagna.it::bdd5c66e-e81e-4774-b205-c17efd5276fd" providerId="AD" clId="Web-{62682389-DBEC-4967-86FC-313D1C752473}"/>
    <pc:docChg chg="modSld">
      <pc:chgData name="Sacerdotti Franco" userId="S::franco.sacerdotti@regione.emilia-romagna.it::bdd5c66e-e81e-4774-b205-c17efd5276fd" providerId="AD" clId="Web-{62682389-DBEC-4967-86FC-313D1C752473}" dt="2021-01-12T18:08:49.721" v="85" actId="14100"/>
      <pc:docMkLst>
        <pc:docMk/>
      </pc:docMkLst>
      <pc:sldChg chg="modSp">
        <pc:chgData name="Sacerdotti Franco" userId="S::franco.sacerdotti@regione.emilia-romagna.it::bdd5c66e-e81e-4774-b205-c17efd5276fd" providerId="AD" clId="Web-{62682389-DBEC-4967-86FC-313D1C752473}" dt="2021-01-12T18:07:18.172" v="84" actId="1076"/>
        <pc:sldMkLst>
          <pc:docMk/>
          <pc:sldMk cId="111852605" sldId="326"/>
        </pc:sldMkLst>
        <pc:spChg chg="mod">
          <ac:chgData name="Sacerdotti Franco" userId="S::franco.sacerdotti@regione.emilia-romagna.it::bdd5c66e-e81e-4774-b205-c17efd5276fd" providerId="AD" clId="Web-{62682389-DBEC-4967-86FC-313D1C752473}" dt="2021-01-12T18:07:18.172" v="84" actId="1076"/>
          <ac:spMkLst>
            <pc:docMk/>
            <pc:sldMk cId="111852605" sldId="326"/>
            <ac:spMk id="10" creationId="{781808D1-3C6A-4A23-82B2-8E75089F34EA}"/>
          </ac:spMkLst>
        </pc:spChg>
        <pc:graphicFrameChg chg="mod modGraphic">
          <ac:chgData name="Sacerdotti Franco" userId="S::franco.sacerdotti@regione.emilia-romagna.it::bdd5c66e-e81e-4774-b205-c17efd5276fd" providerId="AD" clId="Web-{62682389-DBEC-4967-86FC-313D1C752473}" dt="2021-01-12T18:07:04.531" v="83"/>
          <ac:graphicFrameMkLst>
            <pc:docMk/>
            <pc:sldMk cId="111852605" sldId="326"/>
            <ac:graphicFrameMk id="9" creationId="{8DFAC7D1-EDFD-40AB-86E2-D648C31C1D0C}"/>
          </ac:graphicFrameMkLst>
        </pc:graphicFrameChg>
      </pc:sldChg>
      <pc:sldChg chg="modSp">
        <pc:chgData name="Sacerdotti Franco" userId="S::franco.sacerdotti@regione.emilia-romagna.it::bdd5c66e-e81e-4774-b205-c17efd5276fd" providerId="AD" clId="Web-{62682389-DBEC-4967-86FC-313D1C752473}" dt="2021-01-12T18:08:49.721" v="85" actId="14100"/>
        <pc:sldMkLst>
          <pc:docMk/>
          <pc:sldMk cId="3599244729" sldId="327"/>
        </pc:sldMkLst>
        <pc:spChg chg="mod">
          <ac:chgData name="Sacerdotti Franco" userId="S::franco.sacerdotti@regione.emilia-romagna.it::bdd5c66e-e81e-4774-b205-c17efd5276fd" providerId="AD" clId="Web-{62682389-DBEC-4967-86FC-313D1C752473}" dt="2021-01-12T18:08:49.721" v="85" actId="14100"/>
          <ac:spMkLst>
            <pc:docMk/>
            <pc:sldMk cId="3599244729" sldId="327"/>
            <ac:spMk id="5" creationId="{D60BE15C-BDB3-4615-B691-240C852019B0}"/>
          </ac:spMkLst>
        </pc:spChg>
        <pc:spChg chg="mod">
          <ac:chgData name="Sacerdotti Franco" userId="S::franco.sacerdotti@regione.emilia-romagna.it::bdd5c66e-e81e-4774-b205-c17efd5276fd" providerId="AD" clId="Web-{62682389-DBEC-4967-86FC-313D1C752473}" dt="2021-01-12T18:06:23.827" v="70" actId="14100"/>
          <ac:spMkLst>
            <pc:docMk/>
            <pc:sldMk cId="3599244729" sldId="327"/>
            <ac:spMk id="6" creationId="{97719110-318E-4770-85DA-62D7AAEC9951}"/>
          </ac:spMkLst>
        </pc:spChg>
        <pc:spChg chg="mod">
          <ac:chgData name="Sacerdotti Franco" userId="S::franco.sacerdotti@regione.emilia-romagna.it::bdd5c66e-e81e-4774-b205-c17efd5276fd" providerId="AD" clId="Web-{62682389-DBEC-4967-86FC-313D1C752473}" dt="2021-01-12T18:06:16.405" v="68" actId="14100"/>
          <ac:spMkLst>
            <pc:docMk/>
            <pc:sldMk cId="3599244729" sldId="327"/>
            <ac:spMk id="13" creationId="{742E3CCD-2A40-4B76-AA9A-019141C288AB}"/>
          </ac:spMkLst>
        </pc:spChg>
        <pc:spChg chg="mod">
          <ac:chgData name="Sacerdotti Franco" userId="S::franco.sacerdotti@regione.emilia-romagna.it::bdd5c66e-e81e-4774-b205-c17efd5276fd" providerId="AD" clId="Web-{62682389-DBEC-4967-86FC-313D1C752473}" dt="2021-01-12T18:06:19.202" v="69" actId="1076"/>
          <ac:spMkLst>
            <pc:docMk/>
            <pc:sldMk cId="3599244729" sldId="327"/>
            <ac:spMk id="14" creationId="{781808D1-3C6A-4A23-82B2-8E75089F34EA}"/>
          </ac:spMkLst>
        </pc:spChg>
        <pc:graphicFrameChg chg="mod modGraphic">
          <ac:chgData name="Sacerdotti Franco" userId="S::franco.sacerdotti@regione.emilia-romagna.it::bdd5c66e-e81e-4774-b205-c17efd5276fd" providerId="AD" clId="Web-{62682389-DBEC-4967-86FC-313D1C752473}" dt="2021-01-12T18:06:07.998" v="67"/>
          <ac:graphicFrameMkLst>
            <pc:docMk/>
            <pc:sldMk cId="3599244729" sldId="327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CAC05724-AF8D-4852-8F72-D6580092192A}"/>
    <pc:docChg chg="modSld sldOrd">
      <pc:chgData name="Sacerdotti Franco" userId="S::franco.sacerdotti@regione.emilia-romagna.it::bdd5c66e-e81e-4774-b205-c17efd5276fd" providerId="AD" clId="Web-{CAC05724-AF8D-4852-8F72-D6580092192A}" dt="2021-01-12T18:02:33.563" v="276"/>
      <pc:docMkLst>
        <pc:docMk/>
      </pc:docMkLst>
      <pc:sldChg chg="modSp ord">
        <pc:chgData name="Sacerdotti Franco" userId="S::franco.sacerdotti@regione.emilia-romagna.it::bdd5c66e-e81e-4774-b205-c17efd5276fd" providerId="AD" clId="Web-{CAC05724-AF8D-4852-8F72-D6580092192A}" dt="2021-01-12T17:59:59.903" v="180" actId="1076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CAC05724-AF8D-4852-8F72-D6580092192A}" dt="2021-01-12T17:59:59.903" v="180" actId="1076"/>
          <ac:spMkLst>
            <pc:docMk/>
            <pc:sldMk cId="2237937644" sldId="323"/>
            <ac:spMk id="6" creationId="{97719110-318E-4770-85DA-62D7AAEC9951}"/>
          </ac:spMkLst>
        </pc:spChg>
        <pc:graphicFrameChg chg="mod modGraphic">
          <ac:chgData name="Sacerdotti Franco" userId="S::franco.sacerdotti@regione.emilia-romagna.it::bdd5c66e-e81e-4774-b205-c17efd5276fd" providerId="AD" clId="Web-{CAC05724-AF8D-4852-8F72-D6580092192A}" dt="2021-01-12T17:59:45.747" v="179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  <pc:sldChg chg="delSp modSp ord">
        <pc:chgData name="Sacerdotti Franco" userId="S::franco.sacerdotti@regione.emilia-romagna.it::bdd5c66e-e81e-4774-b205-c17efd5276fd" providerId="AD" clId="Web-{CAC05724-AF8D-4852-8F72-D6580092192A}" dt="2021-01-12T18:00:42.060" v="214"/>
        <pc:sldMkLst>
          <pc:docMk/>
          <pc:sldMk cId="111852605" sldId="326"/>
        </pc:sldMkLst>
        <pc:spChg chg="mod">
          <ac:chgData name="Sacerdotti Franco" userId="S::franco.sacerdotti@regione.emilia-romagna.it::bdd5c66e-e81e-4774-b205-c17efd5276fd" providerId="AD" clId="Web-{CAC05724-AF8D-4852-8F72-D6580092192A}" dt="2021-01-12T17:57:46.666" v="166" actId="14100"/>
          <ac:spMkLst>
            <pc:docMk/>
            <pc:sldMk cId="111852605" sldId="326"/>
            <ac:spMk id="13" creationId="{742E3CCD-2A40-4B76-AA9A-019141C288AB}"/>
          </ac:spMkLst>
        </pc:spChg>
        <pc:spChg chg="del">
          <ac:chgData name="Sacerdotti Franco" userId="S::franco.sacerdotti@regione.emilia-romagna.it::bdd5c66e-e81e-4774-b205-c17efd5276fd" providerId="AD" clId="Web-{CAC05724-AF8D-4852-8F72-D6580092192A}" dt="2021-01-12T17:46:34.792" v="16"/>
          <ac:spMkLst>
            <pc:docMk/>
            <pc:sldMk cId="111852605" sldId="326"/>
            <ac:spMk id="14" creationId="{80109DAC-B033-401B-8C7A-CE06C4C4DC46}"/>
          </ac:spMkLst>
        </pc:spChg>
        <pc:graphicFrameChg chg="mod modGraphic">
          <ac:chgData name="Sacerdotti Franco" userId="S::franco.sacerdotti@regione.emilia-romagna.it::bdd5c66e-e81e-4774-b205-c17efd5276fd" providerId="AD" clId="Web-{CAC05724-AF8D-4852-8F72-D6580092192A}" dt="2021-01-12T18:00:42.060" v="214"/>
          <ac:graphicFrameMkLst>
            <pc:docMk/>
            <pc:sldMk cId="111852605" sldId="326"/>
            <ac:graphicFrameMk id="9" creationId="{8DFAC7D1-EDFD-40AB-86E2-D648C31C1D0C}"/>
          </ac:graphicFrameMkLst>
        </pc:graphicFrameChg>
      </pc:sldChg>
      <pc:sldChg chg="delSp modSp ord">
        <pc:chgData name="Sacerdotti Franco" userId="S::franco.sacerdotti@regione.emilia-romagna.it::bdd5c66e-e81e-4774-b205-c17efd5276fd" providerId="AD" clId="Web-{CAC05724-AF8D-4852-8F72-D6580092192A}" dt="2021-01-12T18:02:33.563" v="276"/>
        <pc:sldMkLst>
          <pc:docMk/>
          <pc:sldMk cId="3599244729" sldId="327"/>
        </pc:sldMkLst>
        <pc:spChg chg="mod">
          <ac:chgData name="Sacerdotti Franco" userId="S::franco.sacerdotti@regione.emilia-romagna.it::bdd5c66e-e81e-4774-b205-c17efd5276fd" providerId="AD" clId="Web-{CAC05724-AF8D-4852-8F72-D6580092192A}" dt="2021-01-12T18:02:24" v="274" actId="1076"/>
          <ac:spMkLst>
            <pc:docMk/>
            <pc:sldMk cId="3599244729" sldId="327"/>
            <ac:spMk id="6" creationId="{97719110-318E-4770-85DA-62D7AAEC9951}"/>
          </ac:spMkLst>
        </pc:spChg>
        <pc:spChg chg="del">
          <ac:chgData name="Sacerdotti Franco" userId="S::franco.sacerdotti@regione.emilia-romagna.it::bdd5c66e-e81e-4774-b205-c17efd5276fd" providerId="AD" clId="Web-{CAC05724-AF8D-4852-8F72-D6580092192A}" dt="2021-01-12T17:41:20.942" v="1"/>
          <ac:spMkLst>
            <pc:docMk/>
            <pc:sldMk cId="3599244729" sldId="327"/>
            <ac:spMk id="7" creationId="{80109DAC-B033-401B-8C7A-CE06C4C4DC46}"/>
          </ac:spMkLst>
        </pc:spChg>
        <pc:graphicFrameChg chg="mod modGraphic">
          <ac:chgData name="Sacerdotti Franco" userId="S::franco.sacerdotti@regione.emilia-romagna.it::bdd5c66e-e81e-4774-b205-c17efd5276fd" providerId="AD" clId="Web-{CAC05724-AF8D-4852-8F72-D6580092192A}" dt="2021-01-12T18:02:33.563" v="276"/>
          <ac:graphicFrameMkLst>
            <pc:docMk/>
            <pc:sldMk cId="3599244729" sldId="327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2A3C1A29-82B5-448E-A2A4-FC018858189A}"/>
    <pc:docChg chg="modSld">
      <pc:chgData name="Sacerdotti Franco" userId="S::franco.sacerdotti@regione.emilia-romagna.it::bdd5c66e-e81e-4774-b205-c17efd5276fd" providerId="AD" clId="Web-{2A3C1A29-82B5-448E-A2A4-FC018858189A}" dt="2020-10-27T09:45:24.534" v="526"/>
      <pc:docMkLst>
        <pc:docMk/>
      </pc:docMkLst>
      <pc:sldChg chg="modSp delCm">
        <pc:chgData name="Sacerdotti Franco" userId="S::franco.sacerdotti@regione.emilia-romagna.it::bdd5c66e-e81e-4774-b205-c17efd5276fd" providerId="AD" clId="Web-{2A3C1A29-82B5-448E-A2A4-FC018858189A}" dt="2020-10-27T09:45:24.534" v="526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2A3C1A29-82B5-448E-A2A4-FC018858189A}" dt="2020-10-27T09:44:22.986" v="471" actId="1076"/>
          <ac:spMkLst>
            <pc:docMk/>
            <pc:sldMk cId="2237937644" sldId="323"/>
            <ac:spMk id="13" creationId="{742E3CCD-2A40-4B76-AA9A-019141C288AB}"/>
          </ac:spMkLst>
        </pc:spChg>
        <pc:graphicFrameChg chg="mod modGraphic">
          <ac:chgData name="Sacerdotti Franco" userId="S::franco.sacerdotti@regione.emilia-romagna.it::bdd5c66e-e81e-4774-b205-c17efd5276fd" providerId="AD" clId="Web-{2A3C1A29-82B5-448E-A2A4-FC018858189A}" dt="2020-10-27T09:45:24.534" v="526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</pc:docChg>
  </pc:docChgLst>
  <pc:docChgLst>
    <pc:chgData name="Baretta Sara Sabina" userId="S::sarasabina.baretta@regione.emilia-romagna.it::d913b0ac-73de-4d17-a1c7-7726999cf2c5" providerId="AD" clId="Web-{02E9759C-0161-4CBF-AD92-2018AA502003}"/>
    <pc:docChg chg="">
      <pc:chgData name="Baretta Sara Sabina" userId="S::sarasabina.baretta@regione.emilia-romagna.it::d913b0ac-73de-4d17-a1c7-7726999cf2c5" providerId="AD" clId="Web-{02E9759C-0161-4CBF-AD92-2018AA502003}" dt="2021-03-11T14:39:42.580" v="6"/>
      <pc:docMkLst>
        <pc:docMk/>
      </pc:docMkLst>
      <pc:sldChg chg="delCm">
        <pc:chgData name="Baretta Sara Sabina" userId="S::sarasabina.baretta@regione.emilia-romagna.it::d913b0ac-73de-4d17-a1c7-7726999cf2c5" providerId="AD" clId="Web-{02E9759C-0161-4CBF-AD92-2018AA502003}" dt="2021-03-11T14:39:17.251" v="3"/>
        <pc:sldMkLst>
          <pc:docMk/>
          <pc:sldMk cId="3599244729" sldId="327"/>
        </pc:sldMkLst>
      </pc:sldChg>
      <pc:sldChg chg="delCm">
        <pc:chgData name="Baretta Sara Sabina" userId="S::sarasabina.baretta@regione.emilia-romagna.it::d913b0ac-73de-4d17-a1c7-7726999cf2c5" providerId="AD" clId="Web-{02E9759C-0161-4CBF-AD92-2018AA502003}" dt="2021-03-11T14:39:42.580" v="6"/>
        <pc:sldMkLst>
          <pc:docMk/>
          <pc:sldMk cId="2478873448" sldId="328"/>
        </pc:sldMkLst>
      </pc:sldChg>
    </pc:docChg>
  </pc:docChgLst>
  <pc:docChgLst>
    <pc:chgData name="Baretta Sara Sabina" userId="S::sarasabina.baretta@regione.emilia-romagna.it::d913b0ac-73de-4d17-a1c7-7726999cf2c5" providerId="AD" clId="Web-{60AD397D-AE3E-4FCC-96D5-BFB48F5D7319}"/>
    <pc:docChg chg="modSld">
      <pc:chgData name="Baretta Sara Sabina" userId="S::sarasabina.baretta@regione.emilia-romagna.it::d913b0ac-73de-4d17-a1c7-7726999cf2c5" providerId="AD" clId="Web-{60AD397D-AE3E-4FCC-96D5-BFB48F5D7319}" dt="2021-02-15T12:27:25.340" v="48" actId="20577"/>
      <pc:docMkLst>
        <pc:docMk/>
      </pc:docMkLst>
      <pc:sldChg chg="modSp">
        <pc:chgData name="Baretta Sara Sabina" userId="S::sarasabina.baretta@regione.emilia-romagna.it::d913b0ac-73de-4d17-a1c7-7726999cf2c5" providerId="AD" clId="Web-{60AD397D-AE3E-4FCC-96D5-BFB48F5D7319}" dt="2021-02-15T12:27:25.340" v="48" actId="20577"/>
        <pc:sldMkLst>
          <pc:docMk/>
          <pc:sldMk cId="3599244729" sldId="327"/>
        </pc:sldMkLst>
        <pc:spChg chg="mod">
          <ac:chgData name="Baretta Sara Sabina" userId="S::sarasabina.baretta@regione.emilia-romagna.it::d913b0ac-73de-4d17-a1c7-7726999cf2c5" providerId="AD" clId="Web-{60AD397D-AE3E-4FCC-96D5-BFB48F5D7319}" dt="2021-02-15T12:27:25.340" v="48" actId="20577"/>
          <ac:spMkLst>
            <pc:docMk/>
            <pc:sldMk cId="3599244729" sldId="327"/>
            <ac:spMk id="11" creationId="{B4C304FC-3F0B-4056-8FE8-00C3BF110359}"/>
          </ac:spMkLst>
        </pc:spChg>
      </pc:sldChg>
      <pc:sldChg chg="modSp">
        <pc:chgData name="Baretta Sara Sabina" userId="S::sarasabina.baretta@regione.emilia-romagna.it::d913b0ac-73de-4d17-a1c7-7726999cf2c5" providerId="AD" clId="Web-{60AD397D-AE3E-4FCC-96D5-BFB48F5D7319}" dt="2021-02-15T12:27:07.668" v="29" actId="20577"/>
        <pc:sldMkLst>
          <pc:docMk/>
          <pc:sldMk cId="2478873448" sldId="328"/>
        </pc:sldMkLst>
        <pc:spChg chg="mod">
          <ac:chgData name="Baretta Sara Sabina" userId="S::sarasabina.baretta@regione.emilia-romagna.it::d913b0ac-73de-4d17-a1c7-7726999cf2c5" providerId="AD" clId="Web-{60AD397D-AE3E-4FCC-96D5-BFB48F5D7319}" dt="2021-02-15T12:27:07.668" v="29" actId="20577"/>
          <ac:spMkLst>
            <pc:docMk/>
            <pc:sldMk cId="2478873448" sldId="328"/>
            <ac:spMk id="11" creationId="{B4C304FC-3F0B-4056-8FE8-00C3BF110359}"/>
          </ac:spMkLst>
        </pc:spChg>
        <pc:graphicFrameChg chg="mod modGraphic">
          <ac:chgData name="Baretta Sara Sabina" userId="S::sarasabina.baretta@regione.emilia-romagna.it::d913b0ac-73de-4d17-a1c7-7726999cf2c5" providerId="AD" clId="Web-{60AD397D-AE3E-4FCC-96D5-BFB48F5D7319}" dt="2021-02-15T12:26:42.668" v="21"/>
          <ac:graphicFrameMkLst>
            <pc:docMk/>
            <pc:sldMk cId="2478873448" sldId="328"/>
            <ac:graphicFrameMk id="9" creationId="{8DFAC7D1-EDFD-40AB-86E2-D648C31C1D0C}"/>
          </ac:graphicFrameMkLst>
        </pc:graphicFrameChg>
      </pc:sldChg>
    </pc:docChg>
  </pc:docChgLst>
  <pc:docChgLst>
    <pc:chgData name="Rizzoli Federica" userId="S::federica.rizzoli@regione.emilia-romagna.it::07b5a460-c407-41de-ba12-2e9c74ced917" providerId="AD" clId="Web-{2314F7BF-D00E-4E51-A5B2-6D3A458B9EFD}"/>
    <pc:docChg chg="modSld">
      <pc:chgData name="Rizzoli Federica" userId="S::federica.rizzoli@regione.emilia-romagna.it::07b5a460-c407-41de-ba12-2e9c74ced917" providerId="AD" clId="Web-{2314F7BF-D00E-4E51-A5B2-6D3A458B9EFD}" dt="2021-03-12T14:20:43.803" v="33"/>
      <pc:docMkLst>
        <pc:docMk/>
      </pc:docMkLst>
      <pc:sldChg chg="modSp">
        <pc:chgData name="Rizzoli Federica" userId="S::federica.rizzoli@regione.emilia-romagna.it::07b5a460-c407-41de-ba12-2e9c74ced917" providerId="AD" clId="Web-{2314F7BF-D00E-4E51-A5B2-6D3A458B9EFD}" dt="2021-03-12T14:20:43.803" v="33"/>
        <pc:sldMkLst>
          <pc:docMk/>
          <pc:sldMk cId="2237937644" sldId="323"/>
        </pc:sldMkLst>
        <pc:graphicFrameChg chg="mod modGraphic">
          <ac:chgData name="Rizzoli Federica" userId="S::federica.rizzoli@regione.emilia-romagna.it::07b5a460-c407-41de-ba12-2e9c74ced917" providerId="AD" clId="Web-{2314F7BF-D00E-4E51-A5B2-6D3A458B9EFD}" dt="2021-03-12T14:20:43.803" v="33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  <pc:sldChg chg="modSp">
        <pc:chgData name="Rizzoli Federica" userId="S::federica.rizzoli@regione.emilia-romagna.it::07b5a460-c407-41de-ba12-2e9c74ced917" providerId="AD" clId="Web-{2314F7BF-D00E-4E51-A5B2-6D3A458B9EFD}" dt="2021-03-12T14:17:38.066" v="7"/>
        <pc:sldMkLst>
          <pc:docMk/>
          <pc:sldMk cId="3599244729" sldId="327"/>
        </pc:sldMkLst>
        <pc:graphicFrameChg chg="mod modGraphic">
          <ac:chgData name="Rizzoli Federica" userId="S::federica.rizzoli@regione.emilia-romagna.it::07b5a460-c407-41de-ba12-2e9c74ced917" providerId="AD" clId="Web-{2314F7BF-D00E-4E51-A5B2-6D3A458B9EFD}" dt="2021-03-12T14:17:38.066" v="7"/>
          <ac:graphicFrameMkLst>
            <pc:docMk/>
            <pc:sldMk cId="3599244729" sldId="327"/>
            <ac:graphicFrameMk id="9" creationId="{8DFAC7D1-EDFD-40AB-86E2-D648C31C1D0C}"/>
          </ac:graphicFrameMkLst>
        </pc:graphicFrameChg>
      </pc:sldChg>
      <pc:sldChg chg="modSp">
        <pc:chgData name="Rizzoli Federica" userId="S::federica.rizzoli@regione.emilia-romagna.it::07b5a460-c407-41de-ba12-2e9c74ced917" providerId="AD" clId="Web-{2314F7BF-D00E-4E51-A5B2-6D3A458B9EFD}" dt="2021-03-12T14:18:30.676" v="15"/>
        <pc:sldMkLst>
          <pc:docMk/>
          <pc:sldMk cId="2478873448" sldId="328"/>
        </pc:sldMkLst>
        <pc:graphicFrameChg chg="mod modGraphic">
          <ac:chgData name="Rizzoli Federica" userId="S::federica.rizzoli@regione.emilia-romagna.it::07b5a460-c407-41de-ba12-2e9c74ced917" providerId="AD" clId="Web-{2314F7BF-D00E-4E51-A5B2-6D3A458B9EFD}" dt="2021-03-12T14:18:30.676" v="15"/>
          <ac:graphicFrameMkLst>
            <pc:docMk/>
            <pc:sldMk cId="2478873448" sldId="328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758A219E-46C2-4D7B-B6BD-62707462B97B}"/>
    <pc:docChg chg="modSld">
      <pc:chgData name="Sacerdotti Franco" userId="S::franco.sacerdotti@regione.emilia-romagna.it::bdd5c66e-e81e-4774-b205-c17efd5276fd" providerId="AD" clId="Web-{758A219E-46C2-4D7B-B6BD-62707462B97B}" dt="2020-07-31T08:42:35.102" v="14"/>
      <pc:docMkLst>
        <pc:docMk/>
      </pc:docMkLst>
      <pc:sldChg chg="modSp">
        <pc:chgData name="Sacerdotti Franco" userId="S::franco.sacerdotti@regione.emilia-romagna.it::bdd5c66e-e81e-4774-b205-c17efd5276fd" providerId="AD" clId="Web-{758A219E-46C2-4D7B-B6BD-62707462B97B}" dt="2020-07-31T08:42:35.102" v="14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758A219E-46C2-4D7B-B6BD-62707462B97B}" dt="2020-07-31T08:40:29.156" v="0" actId="1076"/>
          <ac:spMkLst>
            <pc:docMk/>
            <pc:sldMk cId="2237937644" sldId="323"/>
            <ac:spMk id="4" creationId="{CB1AECD4-B076-4CD4-BD12-71380C25A966}"/>
          </ac:spMkLst>
        </pc:spChg>
        <pc:graphicFrameChg chg="mod modGraphic">
          <ac:chgData name="Sacerdotti Franco" userId="S::franco.sacerdotti@regione.emilia-romagna.it::bdd5c66e-e81e-4774-b205-c17efd5276fd" providerId="AD" clId="Web-{758A219E-46C2-4D7B-B6BD-62707462B97B}" dt="2020-07-31T08:42:35.102" v="14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</pc:docChg>
  </pc:docChgLst>
  <pc:docChgLst>
    <pc:chgData name="Baretta Sara Sabina" userId="S::sarasabina.baretta@regione.emilia-romagna.it::d913b0ac-73de-4d17-a1c7-7726999cf2c5" providerId="AD" clId="Web-{58706916-9C59-46BB-B689-BA6699AE0A84}"/>
    <pc:docChg chg="modSld">
      <pc:chgData name="Baretta Sara Sabina" userId="S::sarasabina.baretta@regione.emilia-romagna.it::d913b0ac-73de-4d17-a1c7-7726999cf2c5" providerId="AD" clId="Web-{58706916-9C59-46BB-B689-BA6699AE0A84}" dt="2021-03-11T14:56:03.900" v="3" actId="20577"/>
      <pc:docMkLst>
        <pc:docMk/>
      </pc:docMkLst>
      <pc:sldChg chg="modSp">
        <pc:chgData name="Baretta Sara Sabina" userId="S::sarasabina.baretta@regione.emilia-romagna.it::d913b0ac-73de-4d17-a1c7-7726999cf2c5" providerId="AD" clId="Web-{58706916-9C59-46BB-B689-BA6699AE0A84}" dt="2021-03-11T14:56:03.900" v="3" actId="20577"/>
        <pc:sldMkLst>
          <pc:docMk/>
          <pc:sldMk cId="2237937644" sldId="323"/>
        </pc:sldMkLst>
        <pc:spChg chg="mod">
          <ac:chgData name="Baretta Sara Sabina" userId="S::sarasabina.baretta@regione.emilia-romagna.it::d913b0ac-73de-4d17-a1c7-7726999cf2c5" providerId="AD" clId="Web-{58706916-9C59-46BB-B689-BA6699AE0A84}" dt="2021-03-11T14:56:03.900" v="3" actId="20577"/>
          <ac:spMkLst>
            <pc:docMk/>
            <pc:sldMk cId="2237937644" sldId="323"/>
            <ac:spMk id="11" creationId="{B4C304FC-3F0B-4056-8FE8-00C3BF110359}"/>
          </ac:spMkLst>
        </pc:spChg>
      </pc:sldChg>
      <pc:sldChg chg="modSp">
        <pc:chgData name="Baretta Sara Sabina" userId="S::sarasabina.baretta@regione.emilia-romagna.it::d913b0ac-73de-4d17-a1c7-7726999cf2c5" providerId="AD" clId="Web-{58706916-9C59-46BB-B689-BA6699AE0A84}" dt="2021-03-11T14:55:47.869" v="0" actId="20577"/>
        <pc:sldMkLst>
          <pc:docMk/>
          <pc:sldMk cId="3599244729" sldId="327"/>
        </pc:sldMkLst>
        <pc:spChg chg="mod">
          <ac:chgData name="Baretta Sara Sabina" userId="S::sarasabina.baretta@regione.emilia-romagna.it::d913b0ac-73de-4d17-a1c7-7726999cf2c5" providerId="AD" clId="Web-{58706916-9C59-46BB-B689-BA6699AE0A84}" dt="2021-03-11T14:55:47.869" v="0" actId="20577"/>
          <ac:spMkLst>
            <pc:docMk/>
            <pc:sldMk cId="3599244729" sldId="327"/>
            <ac:spMk id="11" creationId="{B4C304FC-3F0B-4056-8FE8-00C3BF110359}"/>
          </ac:spMkLst>
        </pc:spChg>
      </pc:sldChg>
      <pc:sldChg chg="modSp">
        <pc:chgData name="Baretta Sara Sabina" userId="S::sarasabina.baretta@regione.emilia-romagna.it::d913b0ac-73de-4d17-a1c7-7726999cf2c5" providerId="AD" clId="Web-{58706916-9C59-46BB-B689-BA6699AE0A84}" dt="2021-03-11T14:55:58.635" v="2" actId="20577"/>
        <pc:sldMkLst>
          <pc:docMk/>
          <pc:sldMk cId="2478873448" sldId="328"/>
        </pc:sldMkLst>
        <pc:spChg chg="mod">
          <ac:chgData name="Baretta Sara Sabina" userId="S::sarasabina.baretta@regione.emilia-romagna.it::d913b0ac-73de-4d17-a1c7-7726999cf2c5" providerId="AD" clId="Web-{58706916-9C59-46BB-B689-BA6699AE0A84}" dt="2021-03-11T14:55:58.635" v="2" actId="20577"/>
          <ac:spMkLst>
            <pc:docMk/>
            <pc:sldMk cId="2478873448" sldId="328"/>
            <ac:spMk id="11" creationId="{B4C304FC-3F0B-4056-8FE8-00C3BF110359}"/>
          </ac:spMkLst>
        </pc:spChg>
      </pc:sldChg>
    </pc:docChg>
  </pc:docChgLst>
  <pc:docChgLst>
    <pc:chgData name="Baretta Sara Sabina" userId="S::sarasabina.baretta@regione.emilia-romagna.it::d913b0ac-73de-4d17-a1c7-7726999cf2c5" providerId="AD" clId="Web-{4963A7BD-4D99-4049-8152-ADED4F9758BF}"/>
    <pc:docChg chg="modSld">
      <pc:chgData name="Baretta Sara Sabina" userId="S::sarasabina.baretta@regione.emilia-romagna.it::d913b0ac-73de-4d17-a1c7-7726999cf2c5" providerId="AD" clId="Web-{4963A7BD-4D99-4049-8152-ADED4F9758BF}" dt="2021-02-15T07:59:58.541" v="5"/>
      <pc:docMkLst>
        <pc:docMk/>
      </pc:docMkLst>
      <pc:sldChg chg="modSp">
        <pc:chgData name="Baretta Sara Sabina" userId="S::sarasabina.baretta@regione.emilia-romagna.it::d913b0ac-73de-4d17-a1c7-7726999cf2c5" providerId="AD" clId="Web-{4963A7BD-4D99-4049-8152-ADED4F9758BF}" dt="2021-02-15T07:59:58.541" v="5"/>
        <pc:sldMkLst>
          <pc:docMk/>
          <pc:sldMk cId="3599244729" sldId="327"/>
        </pc:sldMkLst>
        <pc:graphicFrameChg chg="mod modGraphic">
          <ac:chgData name="Baretta Sara Sabina" userId="S::sarasabina.baretta@regione.emilia-romagna.it::d913b0ac-73de-4d17-a1c7-7726999cf2c5" providerId="AD" clId="Web-{4963A7BD-4D99-4049-8152-ADED4F9758BF}" dt="2021-02-15T07:59:58.541" v="5"/>
          <ac:graphicFrameMkLst>
            <pc:docMk/>
            <pc:sldMk cId="3599244729" sldId="327"/>
            <ac:graphicFrameMk id="9" creationId="{8DFAC7D1-EDFD-40AB-86E2-D648C31C1D0C}"/>
          </ac:graphicFrameMkLst>
        </pc:graphicFrameChg>
      </pc:sldChg>
    </pc:docChg>
  </pc:docChgLst>
  <pc:docChgLst>
    <pc:chgData name="Baretta Sara Sabina" userId="S::sarasabina.baretta@regione.emilia-romagna.it::d913b0ac-73de-4d17-a1c7-7726999cf2c5" providerId="AD" clId="Web-{AF6E3340-1846-4FDE-9229-F268308BDD0F}"/>
    <pc:docChg chg="modSld">
      <pc:chgData name="Baretta Sara Sabina" userId="S::sarasabina.baretta@regione.emilia-romagna.it::d913b0ac-73de-4d17-a1c7-7726999cf2c5" providerId="AD" clId="Web-{AF6E3340-1846-4FDE-9229-F268308BDD0F}" dt="2021-02-15T09:20:48.223" v="192" actId="20577"/>
      <pc:docMkLst>
        <pc:docMk/>
      </pc:docMkLst>
      <pc:sldChg chg="modSp">
        <pc:chgData name="Baretta Sara Sabina" userId="S::sarasabina.baretta@regione.emilia-romagna.it::d913b0ac-73de-4d17-a1c7-7726999cf2c5" providerId="AD" clId="Web-{AF6E3340-1846-4FDE-9229-F268308BDD0F}" dt="2021-02-15T09:20:48.223" v="192" actId="20577"/>
        <pc:sldMkLst>
          <pc:docMk/>
          <pc:sldMk cId="2237937644" sldId="323"/>
        </pc:sldMkLst>
        <pc:spChg chg="mod">
          <ac:chgData name="Baretta Sara Sabina" userId="S::sarasabina.baretta@regione.emilia-romagna.it::d913b0ac-73de-4d17-a1c7-7726999cf2c5" providerId="AD" clId="Web-{AF6E3340-1846-4FDE-9229-F268308BDD0F}" dt="2021-02-15T09:20:48.223" v="192" actId="20577"/>
          <ac:spMkLst>
            <pc:docMk/>
            <pc:sldMk cId="2237937644" sldId="323"/>
            <ac:spMk id="11" creationId="{B4C304FC-3F0B-4056-8FE8-00C3BF110359}"/>
          </ac:spMkLst>
        </pc:spChg>
        <pc:graphicFrameChg chg="mod modGraphic">
          <ac:chgData name="Baretta Sara Sabina" userId="S::sarasabina.baretta@regione.emilia-romagna.it::d913b0ac-73de-4d17-a1c7-7726999cf2c5" providerId="AD" clId="Web-{AF6E3340-1846-4FDE-9229-F268308BDD0F}" dt="2021-02-15T09:20:07.738" v="157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  <pc:sldChg chg="modSp">
        <pc:chgData name="Baretta Sara Sabina" userId="S::sarasabina.baretta@regione.emilia-romagna.it::d913b0ac-73de-4d17-a1c7-7726999cf2c5" providerId="AD" clId="Web-{AF6E3340-1846-4FDE-9229-F268308BDD0F}" dt="2021-02-15T09:17:38.485" v="27" actId="20577"/>
        <pc:sldMkLst>
          <pc:docMk/>
          <pc:sldMk cId="3599244729" sldId="327"/>
        </pc:sldMkLst>
        <pc:spChg chg="mod">
          <ac:chgData name="Baretta Sara Sabina" userId="S::sarasabina.baretta@regione.emilia-romagna.it::d913b0ac-73de-4d17-a1c7-7726999cf2c5" providerId="AD" clId="Web-{AF6E3340-1846-4FDE-9229-F268308BDD0F}" dt="2021-02-15T09:17:38.485" v="27" actId="20577"/>
          <ac:spMkLst>
            <pc:docMk/>
            <pc:sldMk cId="3599244729" sldId="327"/>
            <ac:spMk id="11" creationId="{B4C304FC-3F0B-4056-8FE8-00C3BF110359}"/>
          </ac:spMkLst>
        </pc:spChg>
        <pc:graphicFrameChg chg="mod modGraphic">
          <ac:chgData name="Baretta Sara Sabina" userId="S::sarasabina.baretta@regione.emilia-romagna.it::d913b0ac-73de-4d17-a1c7-7726999cf2c5" providerId="AD" clId="Web-{AF6E3340-1846-4FDE-9229-F268308BDD0F}" dt="2021-02-15T09:16:51.358" v="4"/>
          <ac:graphicFrameMkLst>
            <pc:docMk/>
            <pc:sldMk cId="3599244729" sldId="327"/>
            <ac:graphicFrameMk id="9" creationId="{8DFAC7D1-EDFD-40AB-86E2-D648C31C1D0C}"/>
          </ac:graphicFrameMkLst>
        </pc:graphicFrameChg>
      </pc:sldChg>
      <pc:sldChg chg="modSp">
        <pc:chgData name="Baretta Sara Sabina" userId="S::sarasabina.baretta@regione.emilia-romagna.it::d913b0ac-73de-4d17-a1c7-7726999cf2c5" providerId="AD" clId="Web-{AF6E3340-1846-4FDE-9229-F268308BDD0F}" dt="2021-02-15T09:19:17.924" v="105" actId="20577"/>
        <pc:sldMkLst>
          <pc:docMk/>
          <pc:sldMk cId="2478873448" sldId="328"/>
        </pc:sldMkLst>
        <pc:spChg chg="mod">
          <ac:chgData name="Baretta Sara Sabina" userId="S::sarasabina.baretta@regione.emilia-romagna.it::d913b0ac-73de-4d17-a1c7-7726999cf2c5" providerId="AD" clId="Web-{AF6E3340-1846-4FDE-9229-F268308BDD0F}" dt="2021-02-15T09:19:17.924" v="105" actId="20577"/>
          <ac:spMkLst>
            <pc:docMk/>
            <pc:sldMk cId="2478873448" sldId="328"/>
            <ac:spMk id="11" creationId="{B4C304FC-3F0B-4056-8FE8-00C3BF110359}"/>
          </ac:spMkLst>
        </pc:spChg>
        <pc:graphicFrameChg chg="mod modGraphic">
          <ac:chgData name="Baretta Sara Sabina" userId="S::sarasabina.baretta@regione.emilia-romagna.it::d913b0ac-73de-4d17-a1c7-7726999cf2c5" providerId="AD" clId="Web-{AF6E3340-1846-4FDE-9229-F268308BDD0F}" dt="2021-02-15T09:18:01.969" v="63"/>
          <ac:graphicFrameMkLst>
            <pc:docMk/>
            <pc:sldMk cId="2478873448" sldId="328"/>
            <ac:graphicFrameMk id="9" creationId="{8DFAC7D1-EDFD-40AB-86E2-D648C31C1D0C}"/>
          </ac:graphicFrameMkLst>
        </pc:graphicFrameChg>
      </pc:sldChg>
    </pc:docChg>
  </pc:docChgLst>
  <pc:docChgLst>
    <pc:chgData name="Baretta Sara Sabina" userId="S::sarasabina.baretta@regione.emilia-romagna.it::d913b0ac-73de-4d17-a1c7-7726999cf2c5" providerId="AD" clId="Web-{00FE9D2D-8141-422D-BAE8-CEEE22BD612D}"/>
    <pc:docChg chg="modSld">
      <pc:chgData name="Baretta Sara Sabina" userId="S::sarasabina.baretta@regione.emilia-romagna.it::d913b0ac-73de-4d17-a1c7-7726999cf2c5" providerId="AD" clId="Web-{00FE9D2D-8141-422D-BAE8-CEEE22BD612D}" dt="2020-12-24T09:02:42.634" v="34"/>
      <pc:docMkLst>
        <pc:docMk/>
      </pc:docMkLst>
      <pc:sldChg chg="modSp">
        <pc:chgData name="Baretta Sara Sabina" userId="S::sarasabina.baretta@regione.emilia-romagna.it::d913b0ac-73de-4d17-a1c7-7726999cf2c5" providerId="AD" clId="Web-{00FE9D2D-8141-422D-BAE8-CEEE22BD612D}" dt="2020-12-24T09:02:42.634" v="34"/>
        <pc:sldMkLst>
          <pc:docMk/>
          <pc:sldMk cId="111852605" sldId="326"/>
        </pc:sldMkLst>
        <pc:graphicFrameChg chg="mod modGraphic">
          <ac:chgData name="Baretta Sara Sabina" userId="S::sarasabina.baretta@regione.emilia-romagna.it::d913b0ac-73de-4d17-a1c7-7726999cf2c5" providerId="AD" clId="Web-{00FE9D2D-8141-422D-BAE8-CEEE22BD612D}" dt="2020-12-24T09:02:42.634" v="34"/>
          <ac:graphicFrameMkLst>
            <pc:docMk/>
            <pc:sldMk cId="111852605" sldId="326"/>
            <ac:graphicFrameMk id="9" creationId="{8DFAC7D1-EDFD-40AB-86E2-D648C31C1D0C}"/>
          </ac:graphicFrameMkLst>
        </pc:graphicFrameChg>
      </pc:sldChg>
      <pc:sldChg chg="modSp">
        <pc:chgData name="Baretta Sara Sabina" userId="S::sarasabina.baretta@regione.emilia-romagna.it::d913b0ac-73de-4d17-a1c7-7726999cf2c5" providerId="AD" clId="Web-{00FE9D2D-8141-422D-BAE8-CEEE22BD612D}" dt="2020-12-24T09:02:03.336" v="26" actId="1076"/>
        <pc:sldMkLst>
          <pc:docMk/>
          <pc:sldMk cId="3599244729" sldId="327"/>
        </pc:sldMkLst>
        <pc:spChg chg="mod">
          <ac:chgData name="Baretta Sara Sabina" userId="S::sarasabina.baretta@regione.emilia-romagna.it::d913b0ac-73de-4d17-a1c7-7726999cf2c5" providerId="AD" clId="Web-{00FE9D2D-8141-422D-BAE8-CEEE22BD612D}" dt="2020-12-24T09:02:03.336" v="26" actId="1076"/>
          <ac:spMkLst>
            <pc:docMk/>
            <pc:sldMk cId="3599244729" sldId="327"/>
            <ac:spMk id="7" creationId="{80109DAC-B033-401B-8C7A-CE06C4C4DC46}"/>
          </ac:spMkLst>
        </pc:spChg>
        <pc:graphicFrameChg chg="mod modGraphic">
          <ac:chgData name="Baretta Sara Sabina" userId="S::sarasabina.baretta@regione.emilia-romagna.it::d913b0ac-73de-4d17-a1c7-7726999cf2c5" providerId="AD" clId="Web-{00FE9D2D-8141-422D-BAE8-CEEE22BD612D}" dt="2020-12-24T09:01:30.382" v="25"/>
          <ac:graphicFrameMkLst>
            <pc:docMk/>
            <pc:sldMk cId="3599244729" sldId="327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6D33A8D6-E319-4F2B-8F74-2AA72E80A93A}"/>
    <pc:docChg chg="modSld sldOrd">
      <pc:chgData name="Sacerdotti Franco" userId="S::franco.sacerdotti@regione.emilia-romagna.it::bdd5c66e-e81e-4774-b205-c17efd5276fd" providerId="AD" clId="Web-{6D33A8D6-E319-4F2B-8F74-2AA72E80A93A}" dt="2020-12-20T10:17:38.759" v="287"/>
      <pc:docMkLst>
        <pc:docMk/>
      </pc:docMkLst>
      <pc:sldChg chg="ord addCm delCm">
        <pc:chgData name="Sacerdotti Franco" userId="S::franco.sacerdotti@regione.emilia-romagna.it::bdd5c66e-e81e-4774-b205-c17efd5276fd" providerId="AD" clId="Web-{6D33A8D6-E319-4F2B-8F74-2AA72E80A93A}" dt="2020-12-20T10:02:26.628" v="2"/>
        <pc:sldMkLst>
          <pc:docMk/>
          <pc:sldMk cId="2237937644" sldId="323"/>
        </pc:sldMkLst>
      </pc:sldChg>
      <pc:sldChg chg="delSp modSp ord">
        <pc:chgData name="Sacerdotti Franco" userId="S::franco.sacerdotti@regione.emilia-romagna.it::bdd5c66e-e81e-4774-b205-c17efd5276fd" providerId="AD" clId="Web-{6D33A8D6-E319-4F2B-8F74-2AA72E80A93A}" dt="2020-12-20T10:17:38.759" v="287"/>
        <pc:sldMkLst>
          <pc:docMk/>
          <pc:sldMk cId="3963130680" sldId="325"/>
        </pc:sldMkLst>
        <pc:spChg chg="mod">
          <ac:chgData name="Sacerdotti Franco" userId="S::franco.sacerdotti@regione.emilia-romagna.it::bdd5c66e-e81e-4774-b205-c17efd5276fd" providerId="AD" clId="Web-{6D33A8D6-E319-4F2B-8F74-2AA72E80A93A}" dt="2020-12-20T10:13:07.925" v="282" actId="1076"/>
          <ac:spMkLst>
            <pc:docMk/>
            <pc:sldMk cId="3963130680" sldId="325"/>
            <ac:spMk id="4" creationId="{CB1AECD4-B076-4CD4-BD12-71380C25A966}"/>
          </ac:spMkLst>
        </pc:spChg>
        <pc:spChg chg="del">
          <ac:chgData name="Sacerdotti Franco" userId="S::franco.sacerdotti@regione.emilia-romagna.it::bdd5c66e-e81e-4774-b205-c17efd5276fd" providerId="AD" clId="Web-{6D33A8D6-E319-4F2B-8F74-2AA72E80A93A}" dt="2020-12-20T10:02:32.457" v="3"/>
          <ac:spMkLst>
            <pc:docMk/>
            <pc:sldMk cId="3963130680" sldId="325"/>
            <ac:spMk id="7" creationId="{F8D1C2FB-ABAB-4BDD-9B3D-144F0A41A7CD}"/>
          </ac:spMkLst>
        </pc:spChg>
        <pc:spChg chg="mod">
          <ac:chgData name="Sacerdotti Franco" userId="S::franco.sacerdotti@regione.emilia-romagna.it::bdd5c66e-e81e-4774-b205-c17efd5276fd" providerId="AD" clId="Web-{6D33A8D6-E319-4F2B-8F74-2AA72E80A93A}" dt="2020-12-20T10:09:17.607" v="65" actId="20577"/>
          <ac:spMkLst>
            <pc:docMk/>
            <pc:sldMk cId="3963130680" sldId="325"/>
            <ac:spMk id="11" creationId="{B4C304FC-3F0B-4056-8FE8-00C3BF110359}"/>
          </ac:spMkLst>
        </pc:spChg>
        <pc:graphicFrameChg chg="mod modGraphic">
          <ac:chgData name="Sacerdotti Franco" userId="S::franco.sacerdotti@regione.emilia-romagna.it::bdd5c66e-e81e-4774-b205-c17efd5276fd" providerId="AD" clId="Web-{6D33A8D6-E319-4F2B-8F74-2AA72E80A93A}" dt="2020-12-20T10:17:38.759" v="287"/>
          <ac:graphicFrameMkLst>
            <pc:docMk/>
            <pc:sldMk cId="3963130680" sldId="325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05A1FC32-7927-4494-9CD8-64317E0E4B1D}"/>
    <pc:docChg chg="modSld">
      <pc:chgData name="Sacerdotti Franco" userId="S::franco.sacerdotti@regione.emilia-romagna.it::bdd5c66e-e81e-4774-b205-c17efd5276fd" providerId="AD" clId="Web-{05A1FC32-7927-4494-9CD8-64317E0E4B1D}" dt="2021-02-09T13:29:08.530" v="5"/>
      <pc:docMkLst>
        <pc:docMk/>
      </pc:docMkLst>
      <pc:sldChg chg="modSp">
        <pc:chgData name="Sacerdotti Franco" userId="S::franco.sacerdotti@regione.emilia-romagna.it::bdd5c66e-e81e-4774-b205-c17efd5276fd" providerId="AD" clId="Web-{05A1FC32-7927-4494-9CD8-64317E0E4B1D}" dt="2021-02-09T13:29:08.530" v="5"/>
        <pc:sldMkLst>
          <pc:docMk/>
          <pc:sldMk cId="2237937644" sldId="323"/>
        </pc:sldMkLst>
        <pc:graphicFrameChg chg="mod modGraphic">
          <ac:chgData name="Sacerdotti Franco" userId="S::franco.sacerdotti@regione.emilia-romagna.it::bdd5c66e-e81e-4774-b205-c17efd5276fd" providerId="AD" clId="Web-{05A1FC32-7927-4494-9CD8-64317E0E4B1D}" dt="2021-02-09T13:29:08.530" v="5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  <pc:sldChg chg="modSp">
        <pc:chgData name="Sacerdotti Franco" userId="S::franco.sacerdotti@regione.emilia-romagna.it::bdd5c66e-e81e-4774-b205-c17efd5276fd" providerId="AD" clId="Web-{05A1FC32-7927-4494-9CD8-64317E0E4B1D}" dt="2021-02-09T13:28:55.545" v="1"/>
        <pc:sldMkLst>
          <pc:docMk/>
          <pc:sldMk cId="111852605" sldId="326"/>
        </pc:sldMkLst>
        <pc:graphicFrameChg chg="mod modGraphic">
          <ac:chgData name="Sacerdotti Franco" userId="S::franco.sacerdotti@regione.emilia-romagna.it::bdd5c66e-e81e-4774-b205-c17efd5276fd" providerId="AD" clId="Web-{05A1FC32-7927-4494-9CD8-64317E0E4B1D}" dt="2021-02-09T13:28:55.545" v="1"/>
          <ac:graphicFrameMkLst>
            <pc:docMk/>
            <pc:sldMk cId="111852605" sldId="326"/>
            <ac:graphicFrameMk id="9" creationId="{8DFAC7D1-EDFD-40AB-86E2-D648C31C1D0C}"/>
          </ac:graphicFrameMkLst>
        </pc:graphicFrameChg>
      </pc:sldChg>
      <pc:sldChg chg="modSp">
        <pc:chgData name="Sacerdotti Franco" userId="S::franco.sacerdotti@regione.emilia-romagna.it::bdd5c66e-e81e-4774-b205-c17efd5276fd" providerId="AD" clId="Web-{05A1FC32-7927-4494-9CD8-64317E0E4B1D}" dt="2021-02-09T13:29:01.561" v="3"/>
        <pc:sldMkLst>
          <pc:docMk/>
          <pc:sldMk cId="3599244729" sldId="327"/>
        </pc:sldMkLst>
        <pc:graphicFrameChg chg="mod modGraphic">
          <ac:chgData name="Sacerdotti Franco" userId="S::franco.sacerdotti@regione.emilia-romagna.it::bdd5c66e-e81e-4774-b205-c17efd5276fd" providerId="AD" clId="Web-{05A1FC32-7927-4494-9CD8-64317E0E4B1D}" dt="2021-02-09T13:29:01.561" v="3"/>
          <ac:graphicFrameMkLst>
            <pc:docMk/>
            <pc:sldMk cId="3599244729" sldId="327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FD2E6C1C-2EE4-4792-ACE0-7C38BBA93E99}"/>
    <pc:docChg chg="modSld sldOrd">
      <pc:chgData name="Sacerdotti Franco" userId="S::franco.sacerdotti@regione.emilia-romagna.it::bdd5c66e-e81e-4774-b205-c17efd5276fd" providerId="AD" clId="Web-{FD2E6C1C-2EE4-4792-ACE0-7C38BBA93E99}" dt="2020-10-13T11:23:09.051" v="667" actId="1076"/>
      <pc:docMkLst>
        <pc:docMk/>
      </pc:docMkLst>
      <pc:sldChg chg="modSp">
        <pc:chgData name="Sacerdotti Franco" userId="S::franco.sacerdotti@regione.emilia-romagna.it::bdd5c66e-e81e-4774-b205-c17efd5276fd" providerId="AD" clId="Web-{FD2E6C1C-2EE4-4792-ACE0-7C38BBA93E99}" dt="2020-10-13T11:23:09.051" v="667" actId="1076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FD2E6C1C-2EE4-4792-ACE0-7C38BBA93E99}" dt="2020-10-13T11:22:51.848" v="666" actId="20577"/>
          <ac:spMkLst>
            <pc:docMk/>
            <pc:sldMk cId="2237937644" sldId="323"/>
            <ac:spMk id="2" creationId="{2FCF6156-6D6D-4A95-A2A8-75861191ED0A}"/>
          </ac:spMkLst>
        </pc:spChg>
        <pc:spChg chg="mod">
          <ac:chgData name="Sacerdotti Franco" userId="S::franco.sacerdotti@regione.emilia-romagna.it::bdd5c66e-e81e-4774-b205-c17efd5276fd" providerId="AD" clId="Web-{FD2E6C1C-2EE4-4792-ACE0-7C38BBA93E99}" dt="2020-10-13T11:23:09.051" v="667" actId="1076"/>
          <ac:spMkLst>
            <pc:docMk/>
            <pc:sldMk cId="2237937644" sldId="323"/>
            <ac:spMk id="3" creationId="{D2167F83-CCDB-47B4-BDBD-750EE0374056}"/>
          </ac:spMkLst>
        </pc:spChg>
      </pc:sldChg>
      <pc:sldChg chg="delSp modSp ord">
        <pc:chgData name="Sacerdotti Franco" userId="S::franco.sacerdotti@regione.emilia-romagna.it::bdd5c66e-e81e-4774-b205-c17efd5276fd" providerId="AD" clId="Web-{FD2E6C1C-2EE4-4792-ACE0-7C38BBA93E99}" dt="2020-10-13T11:21:49.096" v="627"/>
        <pc:sldMkLst>
          <pc:docMk/>
          <pc:sldMk cId="638167379" sldId="324"/>
        </pc:sldMkLst>
        <pc:spChg chg="mod">
          <ac:chgData name="Sacerdotti Franco" userId="S::franco.sacerdotti@regione.emilia-romagna.it::bdd5c66e-e81e-4774-b205-c17efd5276fd" providerId="AD" clId="Web-{FD2E6C1C-2EE4-4792-ACE0-7C38BBA93E99}" dt="2020-10-13T11:21:01.095" v="451" actId="1076"/>
          <ac:spMkLst>
            <pc:docMk/>
            <pc:sldMk cId="638167379" sldId="324"/>
            <ac:spMk id="6" creationId="{97719110-318E-4770-85DA-62D7AAEC9951}"/>
          </ac:spMkLst>
        </pc:spChg>
        <pc:spChg chg="del">
          <ac:chgData name="Sacerdotti Franco" userId="S::franco.sacerdotti@regione.emilia-romagna.it::bdd5c66e-e81e-4774-b205-c17efd5276fd" providerId="AD" clId="Web-{FD2E6C1C-2EE4-4792-ACE0-7C38BBA93E99}" dt="2020-10-13T11:20:39.157" v="445"/>
          <ac:spMkLst>
            <pc:docMk/>
            <pc:sldMk cId="638167379" sldId="324"/>
            <ac:spMk id="8" creationId="{DAD9D6F1-4339-4FE0-ABFA-9CF7553356ED}"/>
          </ac:spMkLst>
        </pc:spChg>
        <pc:spChg chg="mod">
          <ac:chgData name="Sacerdotti Franco" userId="S::franco.sacerdotti@regione.emilia-romagna.it::bdd5c66e-e81e-4774-b205-c17efd5276fd" providerId="AD" clId="Web-{FD2E6C1C-2EE4-4792-ACE0-7C38BBA93E99}" dt="2020-10-13T11:17:53.638" v="251" actId="20577"/>
          <ac:spMkLst>
            <pc:docMk/>
            <pc:sldMk cId="638167379" sldId="324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FD2E6C1C-2EE4-4792-ACE0-7C38BBA93E99}" dt="2020-10-13T11:20:57.876" v="450" actId="1076"/>
          <ac:spMkLst>
            <pc:docMk/>
            <pc:sldMk cId="638167379" sldId="324"/>
            <ac:spMk id="13" creationId="{742E3CCD-2A40-4B76-AA9A-019141C288AB}"/>
          </ac:spMkLst>
        </pc:spChg>
        <pc:graphicFrameChg chg="mod modGraphic">
          <ac:chgData name="Sacerdotti Franco" userId="S::franco.sacerdotti@regione.emilia-romagna.it::bdd5c66e-e81e-4774-b205-c17efd5276fd" providerId="AD" clId="Web-{FD2E6C1C-2EE4-4792-ACE0-7C38BBA93E99}" dt="2020-10-13T11:21:49.096" v="627"/>
          <ac:graphicFrameMkLst>
            <pc:docMk/>
            <pc:sldMk cId="638167379" sldId="324"/>
            <ac:graphicFrameMk id="9" creationId="{8DFAC7D1-EDFD-40AB-86E2-D648C31C1D0C}"/>
          </ac:graphicFrameMkLst>
        </pc:graphicFrameChg>
      </pc:sldChg>
      <pc:sldChg chg="addSp modSp">
        <pc:chgData name="Sacerdotti Franco" userId="S::franco.sacerdotti@regione.emilia-romagna.it::bdd5c66e-e81e-4774-b205-c17efd5276fd" providerId="AD" clId="Web-{FD2E6C1C-2EE4-4792-ACE0-7C38BBA93E99}" dt="2020-10-13T11:22:27.785" v="658" actId="1076"/>
        <pc:sldMkLst>
          <pc:docMk/>
          <pc:sldMk cId="3963130680" sldId="325"/>
        </pc:sldMkLst>
        <pc:spChg chg="add mod">
          <ac:chgData name="Sacerdotti Franco" userId="S::franco.sacerdotti@regione.emilia-romagna.it::bdd5c66e-e81e-4774-b205-c17efd5276fd" providerId="AD" clId="Web-{FD2E6C1C-2EE4-4792-ACE0-7C38BBA93E99}" dt="2020-10-13T11:22:27.785" v="658" actId="1076"/>
          <ac:spMkLst>
            <pc:docMk/>
            <pc:sldMk cId="3963130680" sldId="325"/>
            <ac:spMk id="7" creationId="{F8D1C2FB-ABAB-4BDD-9B3D-144F0A41A7CD}"/>
          </ac:spMkLst>
        </pc:spChg>
      </pc:sldChg>
    </pc:docChg>
  </pc:docChgLst>
  <pc:docChgLst>
    <pc:chgData name="Sacerdotti Franco" userId="S::franco.sacerdotti@regione.emilia-romagna.it::bdd5c66e-e81e-4774-b205-c17efd5276fd" providerId="AD" clId="Web-{DA96FE36-A35B-4F55-BE2B-2DC6E3AFC4ED}"/>
    <pc:docChg chg="modSld">
      <pc:chgData name="Sacerdotti Franco" userId="S::franco.sacerdotti@regione.emilia-romagna.it::bdd5c66e-e81e-4774-b205-c17efd5276fd" providerId="AD" clId="Web-{DA96FE36-A35B-4F55-BE2B-2DC6E3AFC4ED}" dt="2021-02-11T12:40:08.091" v="43" actId="20577"/>
      <pc:docMkLst>
        <pc:docMk/>
      </pc:docMkLst>
      <pc:sldChg chg="modSp">
        <pc:chgData name="Sacerdotti Franco" userId="S::franco.sacerdotti@regione.emilia-romagna.it::bdd5c66e-e81e-4774-b205-c17efd5276fd" providerId="AD" clId="Web-{DA96FE36-A35B-4F55-BE2B-2DC6E3AFC4ED}" dt="2021-02-11T08:09:00.989" v="1" actId="20577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DA96FE36-A35B-4F55-BE2B-2DC6E3AFC4ED}" dt="2021-02-11T08:09:00.989" v="1" actId="20577"/>
          <ac:spMkLst>
            <pc:docMk/>
            <pc:sldMk cId="2237937644" sldId="323"/>
            <ac:spMk id="2" creationId="{2FCF6156-6D6D-4A95-A2A8-75861191ED0A}"/>
          </ac:spMkLst>
        </pc:spChg>
      </pc:sldChg>
      <pc:sldChg chg="modSp">
        <pc:chgData name="Sacerdotti Franco" userId="S::franco.sacerdotti@regione.emilia-romagna.it::bdd5c66e-e81e-4774-b205-c17efd5276fd" providerId="AD" clId="Web-{DA96FE36-A35B-4F55-BE2B-2DC6E3AFC4ED}" dt="2021-02-11T12:40:08.091" v="43" actId="20577"/>
        <pc:sldMkLst>
          <pc:docMk/>
          <pc:sldMk cId="111852605" sldId="326"/>
        </pc:sldMkLst>
        <pc:spChg chg="mod">
          <ac:chgData name="Sacerdotti Franco" userId="S::franco.sacerdotti@regione.emilia-romagna.it::bdd5c66e-e81e-4774-b205-c17efd5276fd" providerId="AD" clId="Web-{DA96FE36-A35B-4F55-BE2B-2DC6E3AFC4ED}" dt="2021-02-11T12:40:08.091" v="43" actId="20577"/>
          <ac:spMkLst>
            <pc:docMk/>
            <pc:sldMk cId="111852605" sldId="326"/>
            <ac:spMk id="2" creationId="{2FCF6156-6D6D-4A95-A2A8-75861191ED0A}"/>
          </ac:spMkLst>
        </pc:spChg>
        <pc:spChg chg="mod">
          <ac:chgData name="Sacerdotti Franco" userId="S::franco.sacerdotti@regione.emilia-romagna.it::bdd5c66e-e81e-4774-b205-c17efd5276fd" providerId="AD" clId="Web-{DA96FE36-A35B-4F55-BE2B-2DC6E3AFC4ED}" dt="2021-02-11T12:40:03.294" v="42" actId="1076"/>
          <ac:spMkLst>
            <pc:docMk/>
            <pc:sldMk cId="111852605" sldId="326"/>
            <ac:spMk id="3" creationId="{D2167F83-CCDB-47B4-BDBD-750EE0374056}"/>
          </ac:spMkLst>
        </pc:spChg>
        <pc:graphicFrameChg chg="mod modGraphic">
          <ac:chgData name="Sacerdotti Franco" userId="S::franco.sacerdotti@regione.emilia-romagna.it::bdd5c66e-e81e-4774-b205-c17efd5276fd" providerId="AD" clId="Web-{DA96FE36-A35B-4F55-BE2B-2DC6E3AFC4ED}" dt="2021-02-11T12:39:02.355" v="36"/>
          <ac:graphicFrameMkLst>
            <pc:docMk/>
            <pc:sldMk cId="111852605" sldId="326"/>
            <ac:graphicFrameMk id="9" creationId="{8DFAC7D1-EDFD-40AB-86E2-D648C31C1D0C}"/>
          </ac:graphicFrameMkLst>
        </pc:graphicFrameChg>
      </pc:sldChg>
      <pc:sldChg chg="modSp">
        <pc:chgData name="Sacerdotti Franco" userId="S::franco.sacerdotti@regione.emilia-romagna.it::bdd5c66e-e81e-4774-b205-c17efd5276fd" providerId="AD" clId="Web-{DA96FE36-A35B-4F55-BE2B-2DC6E3AFC4ED}" dt="2021-02-11T12:39:30.872" v="41"/>
        <pc:sldMkLst>
          <pc:docMk/>
          <pc:sldMk cId="3599244729" sldId="327"/>
        </pc:sldMkLst>
        <pc:spChg chg="mod">
          <ac:chgData name="Sacerdotti Franco" userId="S::franco.sacerdotti@regione.emilia-romagna.it::bdd5c66e-e81e-4774-b205-c17efd5276fd" providerId="AD" clId="Web-{DA96FE36-A35B-4F55-BE2B-2DC6E3AFC4ED}" dt="2021-02-11T08:09:05.911" v="3" actId="20577"/>
          <ac:spMkLst>
            <pc:docMk/>
            <pc:sldMk cId="3599244729" sldId="327"/>
            <ac:spMk id="2" creationId="{2FCF6156-6D6D-4A95-A2A8-75861191ED0A}"/>
          </ac:spMkLst>
        </pc:spChg>
        <pc:graphicFrameChg chg="mod modGraphic">
          <ac:chgData name="Sacerdotti Franco" userId="S::franco.sacerdotti@regione.emilia-romagna.it::bdd5c66e-e81e-4774-b205-c17efd5276fd" providerId="AD" clId="Web-{DA96FE36-A35B-4F55-BE2B-2DC6E3AFC4ED}" dt="2021-02-11T12:39:30.872" v="41"/>
          <ac:graphicFrameMkLst>
            <pc:docMk/>
            <pc:sldMk cId="3599244729" sldId="327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55D58632-B5DD-4F5B-B376-2BEC58EDF8D0}"/>
    <pc:docChg chg="addSld modSld">
      <pc:chgData name="Sacerdotti Franco" userId="S::franco.sacerdotti@regione.emilia-romagna.it::bdd5c66e-e81e-4774-b205-c17efd5276fd" providerId="AD" clId="Web-{55D58632-B5DD-4F5B-B376-2BEC58EDF8D0}" dt="2020-07-21T09:00:21.841" v="198" actId="20577"/>
      <pc:docMkLst>
        <pc:docMk/>
      </pc:docMkLst>
      <pc:sldChg chg="modSp add replId">
        <pc:chgData name="Sacerdotti Franco" userId="S::franco.sacerdotti@regione.emilia-romagna.it::bdd5c66e-e81e-4774-b205-c17efd5276fd" providerId="AD" clId="Web-{55D58632-B5DD-4F5B-B376-2BEC58EDF8D0}" dt="2020-07-21T09:00:21.841" v="197" actId="20577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55D58632-B5DD-4F5B-B376-2BEC58EDF8D0}" dt="2020-07-21T08:19:55.085" v="10" actId="20577"/>
          <ac:spMkLst>
            <pc:docMk/>
            <pc:sldMk cId="2237937644" sldId="323"/>
            <ac:spMk id="2" creationId="{2FCF6156-6D6D-4A95-A2A8-75861191ED0A}"/>
          </ac:spMkLst>
        </pc:spChg>
        <pc:spChg chg="mod">
          <ac:chgData name="Sacerdotti Franco" userId="S::franco.sacerdotti@regione.emilia-romagna.it::bdd5c66e-e81e-4774-b205-c17efd5276fd" providerId="AD" clId="Web-{55D58632-B5DD-4F5B-B376-2BEC58EDF8D0}" dt="2020-07-21T08:22:37.519" v="181" actId="20577"/>
          <ac:spMkLst>
            <pc:docMk/>
            <pc:sldMk cId="2237937644" sldId="323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55D58632-B5DD-4F5B-B376-2BEC58EDF8D0}" dt="2020-07-21T09:00:21.841" v="197" actId="20577"/>
          <ac:spMkLst>
            <pc:docMk/>
            <pc:sldMk cId="2237937644" sldId="323"/>
            <ac:spMk id="13" creationId="{742E3CCD-2A40-4B76-AA9A-019141C288AB}"/>
          </ac:spMkLst>
        </pc:spChg>
        <pc:graphicFrameChg chg="mod modGraphic">
          <ac:chgData name="Sacerdotti Franco" userId="S::franco.sacerdotti@regione.emilia-romagna.it::bdd5c66e-e81e-4774-b205-c17efd5276fd" providerId="AD" clId="Web-{55D58632-B5DD-4F5B-B376-2BEC58EDF8D0}" dt="2020-07-21T08:52:29.974" v="192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872AD8BA-9D85-4D19-9C0C-4AB9F8C75C86}"/>
    <pc:docChg chg="modSld">
      <pc:chgData name="Sacerdotti Franco" userId="S::franco.sacerdotti@regione.emilia-romagna.it::bdd5c66e-e81e-4774-b205-c17efd5276fd" providerId="AD" clId="Web-{872AD8BA-9D85-4D19-9C0C-4AB9F8C75C86}" dt="2020-06-19T08:58:47.977" v="333" actId="20577"/>
      <pc:docMkLst>
        <pc:docMk/>
      </pc:docMkLst>
      <pc:sldChg chg="modSp">
        <pc:chgData name="Sacerdotti Franco" userId="S::franco.sacerdotti@regione.emilia-romagna.it::bdd5c66e-e81e-4774-b205-c17efd5276fd" providerId="AD" clId="Web-{872AD8BA-9D85-4D19-9C0C-4AB9F8C75C86}" dt="2020-06-19T08:58:47.977" v="332" actId="20577"/>
        <pc:sldMkLst>
          <pc:docMk/>
          <pc:sldMk cId="1588345340" sldId="322"/>
        </pc:sldMkLst>
        <pc:spChg chg="mod">
          <ac:chgData name="Sacerdotti Franco" userId="S::franco.sacerdotti@regione.emilia-romagna.it::bdd5c66e-e81e-4774-b205-c17efd5276fd" providerId="AD" clId="Web-{872AD8BA-9D85-4D19-9C0C-4AB9F8C75C86}" dt="2020-06-19T08:58:47.977" v="332" actId="20577"/>
          <ac:spMkLst>
            <pc:docMk/>
            <pc:sldMk cId="1588345340" sldId="322"/>
            <ac:spMk id="11" creationId="{B4C304FC-3F0B-4056-8FE8-00C3BF110359}"/>
          </ac:spMkLst>
        </pc:spChg>
        <pc:graphicFrameChg chg="mod modGraphic">
          <ac:chgData name="Sacerdotti Franco" userId="S::franco.sacerdotti@regione.emilia-romagna.it::bdd5c66e-e81e-4774-b205-c17efd5276fd" providerId="AD" clId="Web-{872AD8BA-9D85-4D19-9C0C-4AB9F8C75C86}" dt="2020-06-19T08:24:13.385" v="141"/>
          <ac:graphicFrameMkLst>
            <pc:docMk/>
            <pc:sldMk cId="1588345340" sldId="322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0EE34119-0BD8-4899-8830-3AAC906B25EC}"/>
    <pc:docChg chg="modSld">
      <pc:chgData name="Sacerdotti Franco" userId="S::franco.sacerdotti@regione.emilia-romagna.it::bdd5c66e-e81e-4774-b205-c17efd5276fd" providerId="AD" clId="Web-{0EE34119-0BD8-4899-8830-3AAC906B25EC}" dt="2020-07-31T13:09:34.082" v="313"/>
      <pc:docMkLst>
        <pc:docMk/>
      </pc:docMkLst>
      <pc:sldChg chg="modSp">
        <pc:chgData name="Sacerdotti Franco" userId="S::franco.sacerdotti@regione.emilia-romagna.it::bdd5c66e-e81e-4774-b205-c17efd5276fd" providerId="AD" clId="Web-{0EE34119-0BD8-4899-8830-3AAC906B25EC}" dt="2020-07-31T13:09:34.082" v="313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0EE34119-0BD8-4899-8830-3AAC906B25EC}" dt="2020-07-31T13:09:22.582" v="254" actId="20577"/>
          <ac:spMkLst>
            <pc:docMk/>
            <pc:sldMk cId="2237937644" sldId="323"/>
            <ac:spMk id="11" creationId="{B4C304FC-3F0B-4056-8FE8-00C3BF110359}"/>
          </ac:spMkLst>
        </pc:spChg>
        <pc:graphicFrameChg chg="mod modGraphic">
          <ac:chgData name="Sacerdotti Franco" userId="S::franco.sacerdotti@regione.emilia-romagna.it::bdd5c66e-e81e-4774-b205-c17efd5276fd" providerId="AD" clId="Web-{0EE34119-0BD8-4899-8830-3AAC906B25EC}" dt="2020-07-31T13:09:34.082" v="313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</pc:docChg>
  </pc:docChgLst>
  <pc:docChgLst>
    <pc:chgData name="Baretta Sara Sabina" userId="S::sarasabina.baretta@regione.emilia-romagna.it::d913b0ac-73de-4d17-a1c7-7726999cf2c5" providerId="AD" clId="Web-{E945A4A5-29EB-45B1-BE61-5DDD212B7369}"/>
    <pc:docChg chg="modSld">
      <pc:chgData name="Baretta Sara Sabina" userId="S::sarasabina.baretta@regione.emilia-romagna.it::d913b0ac-73de-4d17-a1c7-7726999cf2c5" providerId="AD" clId="Web-{E945A4A5-29EB-45B1-BE61-5DDD212B7369}" dt="2021-02-18T09:38:08.371" v="120"/>
      <pc:docMkLst>
        <pc:docMk/>
      </pc:docMkLst>
      <pc:sldChg chg="modSp">
        <pc:chgData name="Baretta Sara Sabina" userId="S::sarasabina.baretta@regione.emilia-romagna.it::d913b0ac-73de-4d17-a1c7-7726999cf2c5" providerId="AD" clId="Web-{E945A4A5-29EB-45B1-BE61-5DDD212B7369}" dt="2021-02-18T09:38:08.371" v="120"/>
        <pc:sldMkLst>
          <pc:docMk/>
          <pc:sldMk cId="2237937644" sldId="323"/>
        </pc:sldMkLst>
        <pc:graphicFrameChg chg="mod modGraphic">
          <ac:chgData name="Baretta Sara Sabina" userId="S::sarasabina.baretta@regione.emilia-romagna.it::d913b0ac-73de-4d17-a1c7-7726999cf2c5" providerId="AD" clId="Web-{E945A4A5-29EB-45B1-BE61-5DDD212B7369}" dt="2021-02-18T09:38:08.371" v="120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  <pc:sldChg chg="modSp">
        <pc:chgData name="Baretta Sara Sabina" userId="S::sarasabina.baretta@regione.emilia-romagna.it::d913b0ac-73de-4d17-a1c7-7726999cf2c5" providerId="AD" clId="Web-{E945A4A5-29EB-45B1-BE61-5DDD212B7369}" dt="2021-02-18T09:35:07.244" v="71"/>
        <pc:sldMkLst>
          <pc:docMk/>
          <pc:sldMk cId="3599244729" sldId="327"/>
        </pc:sldMkLst>
        <pc:graphicFrameChg chg="mod modGraphic">
          <ac:chgData name="Baretta Sara Sabina" userId="S::sarasabina.baretta@regione.emilia-romagna.it::d913b0ac-73de-4d17-a1c7-7726999cf2c5" providerId="AD" clId="Web-{E945A4A5-29EB-45B1-BE61-5DDD212B7369}" dt="2021-02-18T09:35:07.244" v="71"/>
          <ac:graphicFrameMkLst>
            <pc:docMk/>
            <pc:sldMk cId="3599244729" sldId="327"/>
            <ac:graphicFrameMk id="9" creationId="{8DFAC7D1-EDFD-40AB-86E2-D648C31C1D0C}"/>
          </ac:graphicFrameMkLst>
        </pc:graphicFrameChg>
      </pc:sldChg>
      <pc:sldChg chg="modSp modCm">
        <pc:chgData name="Baretta Sara Sabina" userId="S::sarasabina.baretta@regione.emilia-romagna.it::d913b0ac-73de-4d17-a1c7-7726999cf2c5" providerId="AD" clId="Web-{E945A4A5-29EB-45B1-BE61-5DDD212B7369}" dt="2021-02-18T09:37:12.714" v="100"/>
        <pc:sldMkLst>
          <pc:docMk/>
          <pc:sldMk cId="2478873448" sldId="328"/>
        </pc:sldMkLst>
        <pc:graphicFrameChg chg="mod modGraphic">
          <ac:chgData name="Baretta Sara Sabina" userId="S::sarasabina.baretta@regione.emilia-romagna.it::d913b0ac-73de-4d17-a1c7-7726999cf2c5" providerId="AD" clId="Web-{E945A4A5-29EB-45B1-BE61-5DDD212B7369}" dt="2021-02-18T09:36:43.261" v="99"/>
          <ac:graphicFrameMkLst>
            <pc:docMk/>
            <pc:sldMk cId="2478873448" sldId="328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55FDA0EF-5E03-433A-9A3E-C814BD1FB21E}"/>
    <pc:docChg chg="addSld modSld">
      <pc:chgData name="Sacerdotti Franco" userId="S::franco.sacerdotti@regione.emilia-romagna.it::bdd5c66e-e81e-4774-b205-c17efd5276fd" providerId="AD" clId="Web-{55FDA0EF-5E03-433A-9A3E-C814BD1FB21E}" dt="2021-02-12T12:08:35.820" v="73" actId="14100"/>
      <pc:docMkLst>
        <pc:docMk/>
      </pc:docMkLst>
      <pc:sldChg chg="addSp delSp modSp">
        <pc:chgData name="Sacerdotti Franco" userId="S::franco.sacerdotti@regione.emilia-romagna.it::bdd5c66e-e81e-4774-b205-c17efd5276fd" providerId="AD" clId="Web-{55FDA0EF-5E03-433A-9A3E-C814BD1FB21E}" dt="2021-02-12T12:08:35.820" v="73" actId="14100"/>
        <pc:sldMkLst>
          <pc:docMk/>
          <pc:sldMk cId="2237937644" sldId="323"/>
        </pc:sldMkLst>
        <pc:spChg chg="add del mod">
          <ac:chgData name="Sacerdotti Franco" userId="S::franco.sacerdotti@regione.emilia-romagna.it::bdd5c66e-e81e-4774-b205-c17efd5276fd" providerId="AD" clId="Web-{55FDA0EF-5E03-433A-9A3E-C814BD1FB21E}" dt="2021-02-12T12:08:35.820" v="73" actId="14100"/>
          <ac:spMkLst>
            <pc:docMk/>
            <pc:sldMk cId="2237937644" sldId="323"/>
            <ac:spMk id="2" creationId="{2FCF6156-6D6D-4A95-A2A8-75861191ED0A}"/>
          </ac:spMkLst>
        </pc:spChg>
      </pc:sldChg>
      <pc:sldChg chg="modSp">
        <pc:chgData name="Sacerdotti Franco" userId="S::franco.sacerdotti@regione.emilia-romagna.it::bdd5c66e-e81e-4774-b205-c17efd5276fd" providerId="AD" clId="Web-{55FDA0EF-5E03-433A-9A3E-C814BD1FB21E}" dt="2021-02-12T12:06:34.193" v="42" actId="1076"/>
        <pc:sldMkLst>
          <pc:docMk/>
          <pc:sldMk cId="3599244729" sldId="327"/>
        </pc:sldMkLst>
        <pc:spChg chg="mod">
          <ac:chgData name="Sacerdotti Franco" userId="S::franco.sacerdotti@regione.emilia-romagna.it::bdd5c66e-e81e-4774-b205-c17efd5276fd" providerId="AD" clId="Web-{55FDA0EF-5E03-433A-9A3E-C814BD1FB21E}" dt="2021-02-12T12:06:34.193" v="42" actId="1076"/>
          <ac:spMkLst>
            <pc:docMk/>
            <pc:sldMk cId="3599244729" sldId="327"/>
            <ac:spMk id="2" creationId="{2FCF6156-6D6D-4A95-A2A8-75861191ED0A}"/>
          </ac:spMkLst>
        </pc:spChg>
      </pc:sldChg>
      <pc:sldChg chg="modSp add replId">
        <pc:chgData name="Sacerdotti Franco" userId="S::franco.sacerdotti@regione.emilia-romagna.it::bdd5c66e-e81e-4774-b205-c17efd5276fd" providerId="AD" clId="Web-{55FDA0EF-5E03-433A-9A3E-C814BD1FB21E}" dt="2021-02-12T12:06:51.866" v="49" actId="20577"/>
        <pc:sldMkLst>
          <pc:docMk/>
          <pc:sldMk cId="2478873448" sldId="328"/>
        </pc:sldMkLst>
        <pc:spChg chg="mod">
          <ac:chgData name="Sacerdotti Franco" userId="S::franco.sacerdotti@regione.emilia-romagna.it::bdd5c66e-e81e-4774-b205-c17efd5276fd" providerId="AD" clId="Web-{55FDA0EF-5E03-433A-9A3E-C814BD1FB21E}" dt="2021-02-12T12:06:51.866" v="49" actId="20577"/>
          <ac:spMkLst>
            <pc:docMk/>
            <pc:sldMk cId="2478873448" sldId="328"/>
            <ac:spMk id="2" creationId="{2FCF6156-6D6D-4A95-A2A8-75861191ED0A}"/>
          </ac:spMkLst>
        </pc:spChg>
      </pc:sldChg>
    </pc:docChg>
  </pc:docChgLst>
  <pc:docChgLst>
    <pc:chgData name="Sacerdotti Franco" userId="S::franco.sacerdotti@regione.emilia-romagna.it::bdd5c66e-e81e-4774-b205-c17efd5276fd" providerId="AD" clId="Web-{E51C0DBF-BB4F-4CD2-9E15-57B2A54B0BB3}"/>
    <pc:docChg chg="modSld">
      <pc:chgData name="Sacerdotti Franco" userId="S::franco.sacerdotti@regione.emilia-romagna.it::bdd5c66e-e81e-4774-b205-c17efd5276fd" providerId="AD" clId="Web-{E51C0DBF-BB4F-4CD2-9E15-57B2A54B0BB3}" dt="2020-07-29T13:07:24.935" v="267" actId="20577"/>
      <pc:docMkLst>
        <pc:docMk/>
      </pc:docMkLst>
      <pc:sldChg chg="modSp">
        <pc:chgData name="Sacerdotti Franco" userId="S::franco.sacerdotti@regione.emilia-romagna.it::bdd5c66e-e81e-4774-b205-c17efd5276fd" providerId="AD" clId="Web-{E51C0DBF-BB4F-4CD2-9E15-57B2A54B0BB3}" dt="2020-07-29T13:07:24.935" v="266" actId="20577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E51C0DBF-BB4F-4CD2-9E15-57B2A54B0BB3}" dt="2020-07-29T13:07:24.935" v="266" actId="20577"/>
          <ac:spMkLst>
            <pc:docMk/>
            <pc:sldMk cId="2237937644" sldId="323"/>
            <ac:spMk id="11" creationId="{B4C304FC-3F0B-4056-8FE8-00C3BF110359}"/>
          </ac:spMkLst>
        </pc:spChg>
        <pc:graphicFrameChg chg="mod modGraphic">
          <ac:chgData name="Sacerdotti Franco" userId="S::franco.sacerdotti@regione.emilia-romagna.it::bdd5c66e-e81e-4774-b205-c17efd5276fd" providerId="AD" clId="Web-{E51C0DBF-BB4F-4CD2-9E15-57B2A54B0BB3}" dt="2020-07-29T13:04:33.265" v="263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A30F42FA-9487-4063-92E6-7633C4730634}"/>
    <pc:docChg chg="modSld">
      <pc:chgData name="Sacerdotti Franco" userId="S::franco.sacerdotti@regione.emilia-romagna.it::bdd5c66e-e81e-4774-b205-c17efd5276fd" providerId="AD" clId="Web-{A30F42FA-9487-4063-92E6-7633C4730634}" dt="2020-10-14T11:32:15.603" v="25"/>
      <pc:docMkLst>
        <pc:docMk/>
      </pc:docMkLst>
      <pc:sldChg chg="modSp">
        <pc:chgData name="Sacerdotti Franco" userId="S::franco.sacerdotti@regione.emilia-romagna.it::bdd5c66e-e81e-4774-b205-c17efd5276fd" providerId="AD" clId="Web-{A30F42FA-9487-4063-92E6-7633C4730634}" dt="2020-10-14T11:32:15.603" v="25"/>
        <pc:sldMkLst>
          <pc:docMk/>
          <pc:sldMk cId="638167379" sldId="324"/>
        </pc:sldMkLst>
        <pc:graphicFrameChg chg="mod modGraphic">
          <ac:chgData name="Sacerdotti Franco" userId="S::franco.sacerdotti@regione.emilia-romagna.it::bdd5c66e-e81e-4774-b205-c17efd5276fd" providerId="AD" clId="Web-{A30F42FA-9487-4063-92E6-7633C4730634}" dt="2020-10-14T11:32:15.603" v="25"/>
          <ac:graphicFrameMkLst>
            <pc:docMk/>
            <pc:sldMk cId="638167379" sldId="324"/>
            <ac:graphicFrameMk id="9" creationId="{8DFAC7D1-EDFD-40AB-86E2-D648C31C1D0C}"/>
          </ac:graphicFrameMkLst>
        </pc:graphicFrameChg>
      </pc:sldChg>
    </pc:docChg>
  </pc:docChgLst>
  <pc:docChgLst>
    <pc:chgData name="Baretta Sara Sabina" userId="S::sarasabina.baretta@regione.emilia-romagna.it::d913b0ac-73de-4d17-a1c7-7726999cf2c5" providerId="AD" clId="Web-{40F6A9EA-E711-4658-9EDB-3ABFEBF22252}"/>
    <pc:docChg chg="modSld">
      <pc:chgData name="Baretta Sara Sabina" userId="S::sarasabina.baretta@regione.emilia-romagna.it::d913b0ac-73de-4d17-a1c7-7726999cf2c5" providerId="AD" clId="Web-{40F6A9EA-E711-4658-9EDB-3ABFEBF22252}" dt="2020-12-28T09:55:53.591" v="618"/>
      <pc:docMkLst>
        <pc:docMk/>
      </pc:docMkLst>
      <pc:sldChg chg="modSp">
        <pc:chgData name="Baretta Sara Sabina" userId="S::sarasabina.baretta@regione.emilia-romagna.it::d913b0ac-73de-4d17-a1c7-7726999cf2c5" providerId="AD" clId="Web-{40F6A9EA-E711-4658-9EDB-3ABFEBF22252}" dt="2020-12-28T09:55:53.591" v="618"/>
        <pc:sldMkLst>
          <pc:docMk/>
          <pc:sldMk cId="111852605" sldId="326"/>
        </pc:sldMkLst>
        <pc:spChg chg="mod">
          <ac:chgData name="Baretta Sara Sabina" userId="S::sarasabina.baretta@regione.emilia-romagna.it::d913b0ac-73de-4d17-a1c7-7726999cf2c5" providerId="AD" clId="Web-{40F6A9EA-E711-4658-9EDB-3ABFEBF22252}" dt="2020-12-28T09:54:19.214" v="587" actId="1076"/>
          <ac:spMkLst>
            <pc:docMk/>
            <pc:sldMk cId="111852605" sldId="326"/>
            <ac:spMk id="6" creationId="{97719110-318E-4770-85DA-62D7AAEC9951}"/>
          </ac:spMkLst>
        </pc:spChg>
        <pc:spChg chg="mod">
          <ac:chgData name="Baretta Sara Sabina" userId="S::sarasabina.baretta@regione.emilia-romagna.it::d913b0ac-73de-4d17-a1c7-7726999cf2c5" providerId="AD" clId="Web-{40F6A9EA-E711-4658-9EDB-3ABFEBF22252}" dt="2020-12-28T09:54:22.199" v="588" actId="1076"/>
          <ac:spMkLst>
            <pc:docMk/>
            <pc:sldMk cId="111852605" sldId="326"/>
            <ac:spMk id="13" creationId="{742E3CCD-2A40-4B76-AA9A-019141C288AB}"/>
          </ac:spMkLst>
        </pc:spChg>
        <pc:graphicFrameChg chg="mod modGraphic">
          <ac:chgData name="Baretta Sara Sabina" userId="S::sarasabina.baretta@regione.emilia-romagna.it::d913b0ac-73de-4d17-a1c7-7726999cf2c5" providerId="AD" clId="Web-{40F6A9EA-E711-4658-9EDB-3ABFEBF22252}" dt="2020-12-28T09:55:53.591" v="618"/>
          <ac:graphicFrameMkLst>
            <pc:docMk/>
            <pc:sldMk cId="111852605" sldId="326"/>
            <ac:graphicFrameMk id="9" creationId="{8DFAC7D1-EDFD-40AB-86E2-D648C31C1D0C}"/>
          </ac:graphicFrameMkLst>
        </pc:graphicFrameChg>
      </pc:sldChg>
    </pc:docChg>
  </pc:docChgLst>
  <pc:docChgLst>
    <pc:chgData name="Rizzoli Federica" userId="S::federica.rizzoli@regione.emilia-romagna.it::07b5a460-c407-41de-ba12-2e9c74ced917" providerId="AD" clId="Web-{7BD99B4A-9C90-4FA5-BD0D-A2D1709FC0DA}"/>
    <pc:docChg chg="">
      <pc:chgData name="Rizzoli Federica" userId="S::federica.rizzoli@regione.emilia-romagna.it::07b5a460-c407-41de-ba12-2e9c74ced917" providerId="AD" clId="Web-{7BD99B4A-9C90-4FA5-BD0D-A2D1709FC0DA}" dt="2021-02-17T10:34:01.024" v="13"/>
      <pc:docMkLst>
        <pc:docMk/>
      </pc:docMkLst>
      <pc:sldChg chg="addCm modCm">
        <pc:chgData name="Rizzoli Federica" userId="S::federica.rizzoli@regione.emilia-romagna.it::07b5a460-c407-41de-ba12-2e9c74ced917" providerId="AD" clId="Web-{7BD99B4A-9C90-4FA5-BD0D-A2D1709FC0DA}" dt="2021-02-17T10:30:50.974" v="7"/>
        <pc:sldMkLst>
          <pc:docMk/>
          <pc:sldMk cId="3599244729" sldId="327"/>
        </pc:sldMkLst>
      </pc:sldChg>
      <pc:sldChg chg="addCm modCm">
        <pc:chgData name="Rizzoli Federica" userId="S::federica.rizzoli@regione.emilia-romagna.it::07b5a460-c407-41de-ba12-2e9c74ced917" providerId="AD" clId="Web-{7BD99B4A-9C90-4FA5-BD0D-A2D1709FC0DA}" dt="2021-02-17T10:34:01.024" v="13"/>
        <pc:sldMkLst>
          <pc:docMk/>
          <pc:sldMk cId="2478873448" sldId="328"/>
        </pc:sldMkLst>
      </pc:sldChg>
    </pc:docChg>
  </pc:docChgLst>
  <pc:docChgLst>
    <pc:chgData name="Sacerdotti Franco" userId="S::franco.sacerdotti@regione.emilia-romagna.it::bdd5c66e-e81e-4774-b205-c17efd5276fd" providerId="AD" clId="Web-{68B26B8D-75B8-4F1A-8F2C-BDB338570356}"/>
    <pc:docChg chg="modSld">
      <pc:chgData name="Sacerdotti Franco" userId="S::franco.sacerdotti@regione.emilia-romagna.it::bdd5c66e-e81e-4774-b205-c17efd5276fd" providerId="AD" clId="Web-{68B26B8D-75B8-4F1A-8F2C-BDB338570356}" dt="2020-12-22T12:00:43.089" v="98" actId="14100"/>
      <pc:docMkLst>
        <pc:docMk/>
      </pc:docMkLst>
      <pc:sldChg chg="addSp modSp">
        <pc:chgData name="Sacerdotti Franco" userId="S::franco.sacerdotti@regione.emilia-romagna.it::bdd5c66e-e81e-4774-b205-c17efd5276fd" providerId="AD" clId="Web-{68B26B8D-75B8-4F1A-8F2C-BDB338570356}" dt="2020-12-22T12:00:43.089" v="98" actId="14100"/>
        <pc:sldMkLst>
          <pc:docMk/>
          <pc:sldMk cId="638167379" sldId="324"/>
        </pc:sldMkLst>
        <pc:spChg chg="mod">
          <ac:chgData name="Sacerdotti Franco" userId="S::franco.sacerdotti@regione.emilia-romagna.it::bdd5c66e-e81e-4774-b205-c17efd5276fd" providerId="AD" clId="Web-{68B26B8D-75B8-4F1A-8F2C-BDB338570356}" dt="2020-12-22T11:57:40.131" v="27" actId="20577"/>
          <ac:spMkLst>
            <pc:docMk/>
            <pc:sldMk cId="638167379" sldId="324"/>
            <ac:spMk id="2" creationId="{2FCF6156-6D6D-4A95-A2A8-75861191ED0A}"/>
          </ac:spMkLst>
        </pc:spChg>
        <pc:spChg chg="mod">
          <ac:chgData name="Sacerdotti Franco" userId="S::franco.sacerdotti@regione.emilia-romagna.it::bdd5c66e-e81e-4774-b205-c17efd5276fd" providerId="AD" clId="Web-{68B26B8D-75B8-4F1A-8F2C-BDB338570356}" dt="2020-12-22T11:56:54.332" v="16" actId="20577"/>
          <ac:spMkLst>
            <pc:docMk/>
            <pc:sldMk cId="638167379" sldId="324"/>
            <ac:spMk id="3" creationId="{D2167F83-CCDB-47B4-BDBD-750EE0374056}"/>
          </ac:spMkLst>
        </pc:spChg>
        <pc:spChg chg="add mod">
          <ac:chgData name="Sacerdotti Franco" userId="S::franco.sacerdotti@regione.emilia-romagna.it::bdd5c66e-e81e-4774-b205-c17efd5276fd" providerId="AD" clId="Web-{68B26B8D-75B8-4F1A-8F2C-BDB338570356}" dt="2020-12-22T12:00:43.089" v="98" actId="14100"/>
          <ac:spMkLst>
            <pc:docMk/>
            <pc:sldMk cId="638167379" sldId="324"/>
            <ac:spMk id="4" creationId="{781808D1-3C6A-4A23-82B2-8E75089F34EA}"/>
          </ac:spMkLst>
        </pc:spChg>
        <pc:spChg chg="mod">
          <ac:chgData name="Sacerdotti Franco" userId="S::franco.sacerdotti@regione.emilia-romagna.it::bdd5c66e-e81e-4774-b205-c17efd5276fd" providerId="AD" clId="Web-{68B26B8D-75B8-4F1A-8F2C-BDB338570356}" dt="2020-12-22T11:56:51.239" v="15" actId="20577"/>
          <ac:spMkLst>
            <pc:docMk/>
            <pc:sldMk cId="638167379" sldId="324"/>
            <ac:spMk id="5" creationId="{D60BE15C-BDB3-4615-B691-240C852019B0}"/>
          </ac:spMkLst>
        </pc:spChg>
        <pc:spChg chg="mod">
          <ac:chgData name="Sacerdotti Franco" userId="S::franco.sacerdotti@regione.emilia-romagna.it::bdd5c66e-e81e-4774-b205-c17efd5276fd" providerId="AD" clId="Web-{68B26B8D-75B8-4F1A-8F2C-BDB338570356}" dt="2020-12-22T11:56:58.317" v="17" actId="20577"/>
          <ac:spMkLst>
            <pc:docMk/>
            <pc:sldMk cId="638167379" sldId="324"/>
            <ac:spMk id="6" creationId="{97719110-318E-4770-85DA-62D7AAEC9951}"/>
          </ac:spMkLst>
        </pc:spChg>
        <pc:spChg chg="mod">
          <ac:chgData name="Sacerdotti Franco" userId="S::franco.sacerdotti@regione.emilia-romagna.it::bdd5c66e-e81e-4774-b205-c17efd5276fd" providerId="AD" clId="Web-{68B26B8D-75B8-4F1A-8F2C-BDB338570356}" dt="2020-12-22T11:58:05.053" v="34" actId="20577"/>
          <ac:spMkLst>
            <pc:docMk/>
            <pc:sldMk cId="638167379" sldId="324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68B26B8D-75B8-4F1A-8F2C-BDB338570356}" dt="2020-12-22T11:58:25.022" v="52" actId="20577"/>
          <ac:spMkLst>
            <pc:docMk/>
            <pc:sldMk cId="638167379" sldId="324"/>
            <ac:spMk id="13" creationId="{742E3CCD-2A40-4B76-AA9A-019141C288AB}"/>
          </ac:spMkLst>
        </pc:spChg>
        <pc:graphicFrameChg chg="mod modGraphic">
          <ac:chgData name="Sacerdotti Franco" userId="S::franco.sacerdotti@regione.emilia-romagna.it::bdd5c66e-e81e-4774-b205-c17efd5276fd" providerId="AD" clId="Web-{68B26B8D-75B8-4F1A-8F2C-BDB338570356}" dt="2020-12-22T12:00:16.041" v="94"/>
          <ac:graphicFrameMkLst>
            <pc:docMk/>
            <pc:sldMk cId="638167379" sldId="324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F7228B12-8C96-495D-8567-B8408B4A1617}"/>
    <pc:docChg chg="addSld modSld">
      <pc:chgData name="Sacerdotti Franco" userId="S::franco.sacerdotti@regione.emilia-romagna.it::bdd5c66e-e81e-4774-b205-c17efd5276fd" providerId="AD" clId="Web-{F7228B12-8C96-495D-8567-B8408B4A1617}" dt="2020-12-21T14:33:33.948" v="1436" actId="20577"/>
      <pc:docMkLst>
        <pc:docMk/>
      </pc:docMkLst>
      <pc:sldChg chg="modSp delCm">
        <pc:chgData name="Sacerdotti Franco" userId="S::franco.sacerdotti@regione.emilia-romagna.it::bdd5c66e-e81e-4774-b205-c17efd5276fd" providerId="AD" clId="Web-{F7228B12-8C96-495D-8567-B8408B4A1617}" dt="2020-12-21T14:01:22.889" v="635" actId="20577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F7228B12-8C96-495D-8567-B8408B4A1617}" dt="2020-12-21T14:01:22.889" v="635" actId="20577"/>
          <ac:spMkLst>
            <pc:docMk/>
            <pc:sldMk cId="2237937644" sldId="323"/>
            <ac:spMk id="11" creationId="{B4C304FC-3F0B-4056-8FE8-00C3BF110359}"/>
          </ac:spMkLst>
        </pc:spChg>
      </pc:sldChg>
      <pc:sldChg chg="modSp">
        <pc:chgData name="Sacerdotti Franco" userId="S::franco.sacerdotti@regione.emilia-romagna.it::bdd5c66e-e81e-4774-b205-c17efd5276fd" providerId="AD" clId="Web-{F7228B12-8C96-495D-8567-B8408B4A1617}" dt="2020-12-21T14:33:33.948" v="1435" actId="20577"/>
        <pc:sldMkLst>
          <pc:docMk/>
          <pc:sldMk cId="3963130680" sldId="325"/>
        </pc:sldMkLst>
        <pc:spChg chg="mod">
          <ac:chgData name="Sacerdotti Franco" userId="S::franco.sacerdotti@regione.emilia-romagna.it::bdd5c66e-e81e-4774-b205-c17efd5276fd" providerId="AD" clId="Web-{F7228B12-8C96-495D-8567-B8408B4A1617}" dt="2020-12-21T14:14:22.078" v="828"/>
          <ac:spMkLst>
            <pc:docMk/>
            <pc:sldMk cId="3963130680" sldId="325"/>
            <ac:spMk id="4" creationId="{CB1AECD4-B076-4CD4-BD12-71380C25A966}"/>
          </ac:spMkLst>
        </pc:spChg>
        <pc:spChg chg="mod">
          <ac:chgData name="Sacerdotti Franco" userId="S::franco.sacerdotti@regione.emilia-romagna.it::bdd5c66e-e81e-4774-b205-c17efd5276fd" providerId="AD" clId="Web-{F7228B12-8C96-495D-8567-B8408B4A1617}" dt="2020-12-21T14:33:33.948" v="1435" actId="20577"/>
          <ac:spMkLst>
            <pc:docMk/>
            <pc:sldMk cId="3963130680" sldId="325"/>
            <ac:spMk id="11" creationId="{B4C304FC-3F0B-4056-8FE8-00C3BF110359}"/>
          </ac:spMkLst>
        </pc:spChg>
      </pc:sldChg>
      <pc:sldChg chg="modSp add replId">
        <pc:chgData name="Sacerdotti Franco" userId="S::franco.sacerdotti@regione.emilia-romagna.it::bdd5c66e-e81e-4774-b205-c17efd5276fd" providerId="AD" clId="Web-{F7228B12-8C96-495D-8567-B8408B4A1617}" dt="2020-12-21T14:28:01.722" v="1049"/>
        <pc:sldMkLst>
          <pc:docMk/>
          <pc:sldMk cId="111852605" sldId="326"/>
        </pc:sldMkLst>
        <pc:spChg chg="mod">
          <ac:chgData name="Sacerdotti Franco" userId="S::franco.sacerdotti@regione.emilia-romagna.it::bdd5c66e-e81e-4774-b205-c17efd5276fd" providerId="AD" clId="Web-{F7228B12-8C96-495D-8567-B8408B4A1617}" dt="2020-12-21T14:01:58.234" v="647" actId="20577"/>
          <ac:spMkLst>
            <pc:docMk/>
            <pc:sldMk cId="111852605" sldId="326"/>
            <ac:spMk id="2" creationId="{2FCF6156-6D6D-4A95-A2A8-75861191ED0A}"/>
          </ac:spMkLst>
        </pc:spChg>
        <pc:spChg chg="mod">
          <ac:chgData name="Sacerdotti Franco" userId="S::franco.sacerdotti@regione.emilia-romagna.it::bdd5c66e-e81e-4774-b205-c17efd5276fd" providerId="AD" clId="Web-{F7228B12-8C96-495D-8567-B8408B4A1617}" dt="2020-12-21T14:17:06.113" v="849" actId="20577"/>
          <ac:spMkLst>
            <pc:docMk/>
            <pc:sldMk cId="111852605" sldId="326"/>
            <ac:spMk id="3" creationId="{D2167F83-CCDB-47B4-BDBD-750EE0374056}"/>
          </ac:spMkLst>
        </pc:spChg>
        <pc:spChg chg="mod">
          <ac:chgData name="Sacerdotti Franco" userId="S::franco.sacerdotti@regione.emilia-romagna.it::bdd5c66e-e81e-4774-b205-c17efd5276fd" providerId="AD" clId="Web-{F7228B12-8C96-495D-8567-B8408B4A1617}" dt="2020-12-21T14:17:14.176" v="853" actId="20577"/>
          <ac:spMkLst>
            <pc:docMk/>
            <pc:sldMk cId="111852605" sldId="326"/>
            <ac:spMk id="5" creationId="{D60BE15C-BDB3-4615-B691-240C852019B0}"/>
          </ac:spMkLst>
        </pc:spChg>
        <pc:spChg chg="mod">
          <ac:chgData name="Sacerdotti Franco" userId="S::franco.sacerdotti@regione.emilia-romagna.it::bdd5c66e-e81e-4774-b205-c17efd5276fd" providerId="AD" clId="Web-{F7228B12-8C96-495D-8567-B8408B4A1617}" dt="2020-12-21T14:17:18.942" v="856" actId="20577"/>
          <ac:spMkLst>
            <pc:docMk/>
            <pc:sldMk cId="111852605" sldId="326"/>
            <ac:spMk id="6" creationId="{97719110-318E-4770-85DA-62D7AAEC9951}"/>
          </ac:spMkLst>
        </pc:spChg>
        <pc:spChg chg="mod">
          <ac:chgData name="Sacerdotti Franco" userId="S::franco.sacerdotti@regione.emilia-romagna.it::bdd5c66e-e81e-4774-b205-c17efd5276fd" providerId="AD" clId="Web-{F7228B12-8C96-495D-8567-B8408B4A1617}" dt="2020-12-21T14:18:11.630" v="863" actId="1076"/>
          <ac:spMkLst>
            <pc:docMk/>
            <pc:sldMk cId="111852605" sldId="326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F7228B12-8C96-495D-8567-B8408B4A1617}" dt="2020-12-21T14:17:54.380" v="862" actId="1076"/>
          <ac:spMkLst>
            <pc:docMk/>
            <pc:sldMk cId="111852605" sldId="326"/>
            <ac:spMk id="13" creationId="{742E3CCD-2A40-4B76-AA9A-019141C288AB}"/>
          </ac:spMkLst>
        </pc:spChg>
        <pc:graphicFrameChg chg="mod modGraphic">
          <ac:chgData name="Sacerdotti Franco" userId="S::franco.sacerdotti@regione.emilia-romagna.it::bdd5c66e-e81e-4774-b205-c17efd5276fd" providerId="AD" clId="Web-{F7228B12-8C96-495D-8567-B8408B4A1617}" dt="2020-12-21T14:28:01.722" v="1049"/>
          <ac:graphicFrameMkLst>
            <pc:docMk/>
            <pc:sldMk cId="111852605" sldId="326"/>
            <ac:graphicFrameMk id="9" creationId="{8DFAC7D1-EDFD-40AB-86E2-D648C31C1D0C}"/>
          </ac:graphicFrameMkLst>
        </pc:graphicFrameChg>
      </pc:sldChg>
      <pc:sldChg chg="addSp delSp modSp add replId">
        <pc:chgData name="Sacerdotti Franco" userId="S::franco.sacerdotti@regione.emilia-romagna.it::bdd5c66e-e81e-4774-b205-c17efd5276fd" providerId="AD" clId="Web-{F7228B12-8C96-495D-8567-B8408B4A1617}" dt="2020-12-21T14:29:47.396" v="1084"/>
        <pc:sldMkLst>
          <pc:docMk/>
          <pc:sldMk cId="3599244729" sldId="327"/>
        </pc:sldMkLst>
        <pc:spChg chg="mod">
          <ac:chgData name="Sacerdotti Franco" userId="S::franco.sacerdotti@regione.emilia-romagna.it::bdd5c66e-e81e-4774-b205-c17efd5276fd" providerId="AD" clId="Web-{F7228B12-8C96-495D-8567-B8408B4A1617}" dt="2020-12-21T14:28:19.957" v="1058" actId="20577"/>
          <ac:spMkLst>
            <pc:docMk/>
            <pc:sldMk cId="3599244729" sldId="327"/>
            <ac:spMk id="2" creationId="{2FCF6156-6D6D-4A95-A2A8-75861191ED0A}"/>
          </ac:spMkLst>
        </pc:spChg>
        <pc:spChg chg="add del">
          <ac:chgData name="Sacerdotti Franco" userId="S::franco.sacerdotti@regione.emilia-romagna.it::bdd5c66e-e81e-4774-b205-c17efd5276fd" providerId="AD" clId="Web-{F7228B12-8C96-495D-8567-B8408B4A1617}" dt="2020-12-21T14:29:47.396" v="1084"/>
          <ac:spMkLst>
            <pc:docMk/>
            <pc:sldMk cId="3599244729" sldId="327"/>
            <ac:spMk id="4" creationId="{CF6C10A1-1D44-4858-8BDA-9CC253592E2E}"/>
          </ac:spMkLst>
        </pc:spChg>
        <pc:spChg chg="add mod">
          <ac:chgData name="Sacerdotti Franco" userId="S::franco.sacerdotti@regione.emilia-romagna.it::bdd5c66e-e81e-4774-b205-c17efd5276fd" providerId="AD" clId="Web-{F7228B12-8C96-495D-8567-B8408B4A1617}" dt="2020-12-21T14:29:40.036" v="1083"/>
          <ac:spMkLst>
            <pc:docMk/>
            <pc:sldMk cId="3599244729" sldId="327"/>
            <ac:spMk id="7" creationId="{80109DAC-B033-401B-8C7A-CE06C4C4DC46}"/>
          </ac:spMkLst>
        </pc:spChg>
      </pc:sldChg>
    </pc:docChg>
  </pc:docChgLst>
  <pc:docChgLst>
    <pc:chgData clId="Web-{55FA994C-F8D8-4784-BA82-22A3FEEA4C93}"/>
    <pc:docChg chg="modSld">
      <pc:chgData name="" userId="" providerId="" clId="Web-{55FA994C-F8D8-4784-BA82-22A3FEEA4C93}" dt="2021-02-11T14:52:03.791" v="1" actId="20577"/>
      <pc:docMkLst>
        <pc:docMk/>
      </pc:docMkLst>
      <pc:sldChg chg="modSp">
        <pc:chgData name="" userId="" providerId="" clId="Web-{55FA994C-F8D8-4784-BA82-22A3FEEA4C93}" dt="2021-02-11T14:52:03.791" v="1" actId="20577"/>
        <pc:sldMkLst>
          <pc:docMk/>
          <pc:sldMk cId="3599244729" sldId="327"/>
        </pc:sldMkLst>
        <pc:spChg chg="mod">
          <ac:chgData name="" userId="" providerId="" clId="Web-{55FA994C-F8D8-4784-BA82-22A3FEEA4C93}" dt="2021-02-11T14:52:03.791" v="1" actId="20577"/>
          <ac:spMkLst>
            <pc:docMk/>
            <pc:sldMk cId="3599244729" sldId="327"/>
            <ac:spMk id="2" creationId="{2FCF6156-6D6D-4A95-A2A8-75861191ED0A}"/>
          </ac:spMkLst>
        </pc:spChg>
      </pc:sldChg>
    </pc:docChg>
  </pc:docChgLst>
  <pc:docChgLst>
    <pc:chgData name="Sacerdotti Franco" userId="S::franco.sacerdotti@regione.emilia-romagna.it::bdd5c66e-e81e-4774-b205-c17efd5276fd" providerId="AD" clId="Web-{7E25DAF7-9871-4BBA-BD94-0BC215605E2C}"/>
    <pc:docChg chg="modSld">
      <pc:chgData name="Sacerdotti Franco" userId="S::franco.sacerdotti@regione.emilia-romagna.it::bdd5c66e-e81e-4774-b205-c17efd5276fd" providerId="AD" clId="Web-{7E25DAF7-9871-4BBA-BD94-0BC215605E2C}" dt="2020-05-26T09:54:18.848" v="101" actId="1076"/>
      <pc:docMkLst>
        <pc:docMk/>
      </pc:docMkLst>
      <pc:sldChg chg="modSp">
        <pc:chgData name="Sacerdotti Franco" userId="S::franco.sacerdotti@regione.emilia-romagna.it::bdd5c66e-e81e-4774-b205-c17efd5276fd" providerId="AD" clId="Web-{7E25DAF7-9871-4BBA-BD94-0BC215605E2C}" dt="2020-05-26T09:54:18.848" v="101" actId="1076"/>
        <pc:sldMkLst>
          <pc:docMk/>
          <pc:sldMk cId="1588345340" sldId="322"/>
        </pc:sldMkLst>
        <pc:spChg chg="mod">
          <ac:chgData name="Sacerdotti Franco" userId="S::franco.sacerdotti@regione.emilia-romagna.it::bdd5c66e-e81e-4774-b205-c17efd5276fd" providerId="AD" clId="Web-{7E25DAF7-9871-4BBA-BD94-0BC215605E2C}" dt="2020-05-26T09:46:11.735" v="86" actId="1076"/>
          <ac:spMkLst>
            <pc:docMk/>
            <pc:sldMk cId="1588345340" sldId="322"/>
            <ac:spMk id="6" creationId="{97719110-318E-4770-85DA-62D7AAEC9951}"/>
          </ac:spMkLst>
        </pc:spChg>
        <pc:spChg chg="mod">
          <ac:chgData name="Sacerdotti Franco" userId="S::franco.sacerdotti@regione.emilia-romagna.it::bdd5c66e-e81e-4774-b205-c17efd5276fd" providerId="AD" clId="Web-{7E25DAF7-9871-4BBA-BD94-0BC215605E2C}" dt="2020-05-26T09:53:28.301" v="95" actId="1076"/>
          <ac:spMkLst>
            <pc:docMk/>
            <pc:sldMk cId="1588345340" sldId="322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7E25DAF7-9871-4BBA-BD94-0BC215605E2C}" dt="2020-05-26T09:54:18.848" v="101" actId="1076"/>
          <ac:spMkLst>
            <pc:docMk/>
            <pc:sldMk cId="1588345340" sldId="322"/>
            <ac:spMk id="13" creationId="{742E3CCD-2A40-4B76-AA9A-019141C288AB}"/>
          </ac:spMkLst>
        </pc:spChg>
        <pc:graphicFrameChg chg="mod modGraphic">
          <ac:chgData name="Sacerdotti Franco" userId="S::franco.sacerdotti@regione.emilia-romagna.it::bdd5c66e-e81e-4774-b205-c17efd5276fd" providerId="AD" clId="Web-{7E25DAF7-9871-4BBA-BD94-0BC215605E2C}" dt="2020-05-26T09:54:11.567" v="100"/>
          <ac:graphicFrameMkLst>
            <pc:docMk/>
            <pc:sldMk cId="1588345340" sldId="322"/>
            <ac:graphicFrameMk id="9" creationId="{8DFAC7D1-EDFD-40AB-86E2-D648C31C1D0C}"/>
          </ac:graphicFrameMkLst>
        </pc:graphicFrameChg>
      </pc:sldChg>
    </pc:docChg>
  </pc:docChgLst>
  <pc:docChgLst>
    <pc:chgData name="Baretta Sara Sabina" userId="S::sarasabina.baretta@regione.emilia-romagna.it::d913b0ac-73de-4d17-a1c7-7726999cf2c5" providerId="AD" clId="Web-{140771D6-B360-46D1-8612-85028D45489A}"/>
    <pc:docChg chg="modSld">
      <pc:chgData name="Baretta Sara Sabina" userId="S::sarasabina.baretta@regione.emilia-romagna.it::d913b0ac-73de-4d17-a1c7-7726999cf2c5" providerId="AD" clId="Web-{140771D6-B360-46D1-8612-85028D45489A}" dt="2021-02-18T09:47:17.993" v="10" actId="20577"/>
      <pc:docMkLst>
        <pc:docMk/>
      </pc:docMkLst>
      <pc:sldChg chg="modSp">
        <pc:chgData name="Baretta Sara Sabina" userId="S::sarasabina.baretta@regione.emilia-romagna.it::d913b0ac-73de-4d17-a1c7-7726999cf2c5" providerId="AD" clId="Web-{140771D6-B360-46D1-8612-85028D45489A}" dt="2021-02-18T09:47:17.993" v="10" actId="20577"/>
        <pc:sldMkLst>
          <pc:docMk/>
          <pc:sldMk cId="2237937644" sldId="323"/>
        </pc:sldMkLst>
        <pc:spChg chg="mod">
          <ac:chgData name="Baretta Sara Sabina" userId="S::sarasabina.baretta@regione.emilia-romagna.it::d913b0ac-73de-4d17-a1c7-7726999cf2c5" providerId="AD" clId="Web-{140771D6-B360-46D1-8612-85028D45489A}" dt="2021-02-18T09:47:17.993" v="10" actId="20577"/>
          <ac:spMkLst>
            <pc:docMk/>
            <pc:sldMk cId="2237937644" sldId="323"/>
            <ac:spMk id="11" creationId="{B4C304FC-3F0B-4056-8FE8-00C3BF110359}"/>
          </ac:spMkLst>
        </pc:spChg>
      </pc:sldChg>
      <pc:sldChg chg="modSp">
        <pc:chgData name="Baretta Sara Sabina" userId="S::sarasabina.baretta@regione.emilia-romagna.it::d913b0ac-73de-4d17-a1c7-7726999cf2c5" providerId="AD" clId="Web-{140771D6-B360-46D1-8612-85028D45489A}" dt="2021-02-18T09:46:40.179" v="2" actId="20577"/>
        <pc:sldMkLst>
          <pc:docMk/>
          <pc:sldMk cId="3599244729" sldId="327"/>
        </pc:sldMkLst>
        <pc:spChg chg="mod">
          <ac:chgData name="Baretta Sara Sabina" userId="S::sarasabina.baretta@regione.emilia-romagna.it::d913b0ac-73de-4d17-a1c7-7726999cf2c5" providerId="AD" clId="Web-{140771D6-B360-46D1-8612-85028D45489A}" dt="2021-02-18T09:46:40.179" v="2" actId="20577"/>
          <ac:spMkLst>
            <pc:docMk/>
            <pc:sldMk cId="3599244729" sldId="327"/>
            <ac:spMk id="11" creationId="{B4C304FC-3F0B-4056-8FE8-00C3BF110359}"/>
          </ac:spMkLst>
        </pc:spChg>
      </pc:sldChg>
      <pc:sldChg chg="modSp">
        <pc:chgData name="Baretta Sara Sabina" userId="S::sarasabina.baretta@regione.emilia-romagna.it::d913b0ac-73de-4d17-a1c7-7726999cf2c5" providerId="AD" clId="Web-{140771D6-B360-46D1-8612-85028D45489A}" dt="2021-02-18T09:47:02.680" v="7" actId="20577"/>
        <pc:sldMkLst>
          <pc:docMk/>
          <pc:sldMk cId="2478873448" sldId="328"/>
        </pc:sldMkLst>
        <pc:spChg chg="mod">
          <ac:chgData name="Baretta Sara Sabina" userId="S::sarasabina.baretta@regione.emilia-romagna.it::d913b0ac-73de-4d17-a1c7-7726999cf2c5" providerId="AD" clId="Web-{140771D6-B360-46D1-8612-85028D45489A}" dt="2021-02-18T09:47:02.680" v="7" actId="20577"/>
          <ac:spMkLst>
            <pc:docMk/>
            <pc:sldMk cId="2478873448" sldId="328"/>
            <ac:spMk id="11" creationId="{B4C304FC-3F0B-4056-8FE8-00C3BF110359}"/>
          </ac:spMkLst>
        </pc:spChg>
      </pc:sldChg>
    </pc:docChg>
  </pc:docChgLst>
  <pc:docChgLst>
    <pc:chgData name="Baretta Sara Sabina" userId="S::sarasabina.baretta@regione.emilia-romagna.it::d913b0ac-73de-4d17-a1c7-7726999cf2c5" providerId="AD" clId="Web-{BA26F501-4913-448D-9BF6-13372AA2B669}"/>
    <pc:docChg chg="modSld">
      <pc:chgData name="Baretta Sara Sabina" userId="S::sarasabina.baretta@regione.emilia-romagna.it::d913b0ac-73de-4d17-a1c7-7726999cf2c5" providerId="AD" clId="Web-{BA26F501-4913-448D-9BF6-13372AA2B669}" dt="2021-08-25T09:12:52.517" v="26" actId="14100"/>
      <pc:docMkLst>
        <pc:docMk/>
      </pc:docMkLst>
      <pc:sldChg chg="addSp delSp modSp">
        <pc:chgData name="Baretta Sara Sabina" userId="S::sarasabina.baretta@regione.emilia-romagna.it::d913b0ac-73de-4d17-a1c7-7726999cf2c5" providerId="AD" clId="Web-{BA26F501-4913-448D-9BF6-13372AA2B669}" dt="2021-08-25T09:12:52.517" v="26" actId="14100"/>
        <pc:sldMkLst>
          <pc:docMk/>
          <pc:sldMk cId="2237937644" sldId="323"/>
        </pc:sldMkLst>
        <pc:spChg chg="del">
          <ac:chgData name="Baretta Sara Sabina" userId="S::sarasabina.baretta@regione.emilia-romagna.it::d913b0ac-73de-4d17-a1c7-7726999cf2c5" providerId="AD" clId="Web-{BA26F501-4913-448D-9BF6-13372AA2B669}" dt="2021-08-25T09:11:34.984" v="13"/>
          <ac:spMkLst>
            <pc:docMk/>
            <pc:sldMk cId="2237937644" sldId="323"/>
            <ac:spMk id="10" creationId="{781808D1-3C6A-4A23-82B2-8E75089F34EA}"/>
          </ac:spMkLst>
        </pc:spChg>
        <pc:spChg chg="add mod">
          <ac:chgData name="Baretta Sara Sabina" userId="S::sarasabina.baretta@regione.emilia-romagna.it::d913b0ac-73de-4d17-a1c7-7726999cf2c5" providerId="AD" clId="Web-{BA26F501-4913-448D-9BF6-13372AA2B669}" dt="2021-08-25T09:12:52.517" v="26" actId="14100"/>
          <ac:spMkLst>
            <pc:docMk/>
            <pc:sldMk cId="2237937644" sldId="323"/>
            <ac:spMk id="14" creationId="{9BCEAEB0-A9F1-4D54-8C96-1C29272404C1}"/>
          </ac:spMkLst>
        </pc:spChg>
        <pc:graphicFrameChg chg="mod modGraphic">
          <ac:chgData name="Baretta Sara Sabina" userId="S::sarasabina.baretta@regione.emilia-romagna.it::d913b0ac-73de-4d17-a1c7-7726999cf2c5" providerId="AD" clId="Web-{BA26F501-4913-448D-9BF6-13372AA2B669}" dt="2021-08-25T09:12:05.001" v="18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  <pc:sldChg chg="addSp delSp modSp">
        <pc:chgData name="Baretta Sara Sabina" userId="S::sarasabina.baretta@regione.emilia-romagna.it::d913b0ac-73de-4d17-a1c7-7726999cf2c5" providerId="AD" clId="Web-{BA26F501-4913-448D-9BF6-13372AA2B669}" dt="2021-08-25T09:10:59.437" v="4" actId="14100"/>
        <pc:sldMkLst>
          <pc:docMk/>
          <pc:sldMk cId="3599244729" sldId="327"/>
        </pc:sldMkLst>
        <pc:spChg chg="del">
          <ac:chgData name="Baretta Sara Sabina" userId="S::sarasabina.baretta@regione.emilia-romagna.it::d913b0ac-73de-4d17-a1c7-7726999cf2c5" providerId="AD" clId="Web-{BA26F501-4913-448D-9BF6-13372AA2B669}" dt="2021-08-25T09:10:43.827" v="0"/>
          <ac:spMkLst>
            <pc:docMk/>
            <pc:sldMk cId="3599244729" sldId="327"/>
            <ac:spMk id="14" creationId="{781808D1-3C6A-4A23-82B2-8E75089F34EA}"/>
          </ac:spMkLst>
        </pc:spChg>
        <pc:spChg chg="add mod">
          <ac:chgData name="Baretta Sara Sabina" userId="S::sarasabina.baretta@regione.emilia-romagna.it::d913b0ac-73de-4d17-a1c7-7726999cf2c5" providerId="AD" clId="Web-{BA26F501-4913-448D-9BF6-13372AA2B669}" dt="2021-08-25T09:10:59.437" v="4" actId="14100"/>
          <ac:spMkLst>
            <pc:docMk/>
            <pc:sldMk cId="3599244729" sldId="327"/>
            <ac:spMk id="15" creationId="{9BCEAEB0-A9F1-4D54-8C96-1C29272404C1}"/>
          </ac:spMkLst>
        </pc:spChg>
      </pc:sldChg>
      <pc:sldChg chg="addSp delSp modSp">
        <pc:chgData name="Baretta Sara Sabina" userId="S::sarasabina.baretta@regione.emilia-romagna.it::d913b0ac-73de-4d17-a1c7-7726999cf2c5" providerId="AD" clId="Web-{BA26F501-4913-448D-9BF6-13372AA2B669}" dt="2021-08-25T09:11:28.406" v="12" actId="1076"/>
        <pc:sldMkLst>
          <pc:docMk/>
          <pc:sldMk cId="2478873448" sldId="328"/>
        </pc:sldMkLst>
        <pc:spChg chg="del mod">
          <ac:chgData name="Baretta Sara Sabina" userId="S::sarasabina.baretta@regione.emilia-romagna.it::d913b0ac-73de-4d17-a1c7-7726999cf2c5" providerId="AD" clId="Web-{BA26F501-4913-448D-9BF6-13372AA2B669}" dt="2021-08-25T09:11:09.046" v="8"/>
          <ac:spMkLst>
            <pc:docMk/>
            <pc:sldMk cId="2478873448" sldId="328"/>
            <ac:spMk id="14" creationId="{781808D1-3C6A-4A23-82B2-8E75089F34EA}"/>
          </ac:spMkLst>
        </pc:spChg>
        <pc:spChg chg="add mod">
          <ac:chgData name="Baretta Sara Sabina" userId="S::sarasabina.baretta@regione.emilia-romagna.it::d913b0ac-73de-4d17-a1c7-7726999cf2c5" providerId="AD" clId="Web-{BA26F501-4913-448D-9BF6-13372AA2B669}" dt="2021-08-25T09:11:28.406" v="12" actId="1076"/>
          <ac:spMkLst>
            <pc:docMk/>
            <pc:sldMk cId="2478873448" sldId="328"/>
            <ac:spMk id="15" creationId="{9BCEAEB0-A9F1-4D54-8C96-1C29272404C1}"/>
          </ac:spMkLst>
        </pc:spChg>
      </pc:sldChg>
    </pc:docChg>
  </pc:docChgLst>
  <pc:docChgLst>
    <pc:chgData name="Sacerdotti Franco" userId="S::franco.sacerdotti@regione.emilia-romagna.it::bdd5c66e-e81e-4774-b205-c17efd5276fd" providerId="AD" clId="Web-{98FD70E8-7484-4DBF-84FB-9E25A2F7EF36}"/>
    <pc:docChg chg="modSld">
      <pc:chgData name="Sacerdotti Franco" userId="S::franco.sacerdotti@regione.emilia-romagna.it::bdd5c66e-e81e-4774-b205-c17efd5276fd" providerId="AD" clId="Web-{98FD70E8-7484-4DBF-84FB-9E25A2F7EF36}" dt="2020-07-01T10:51:03.983" v="24" actId="20577"/>
      <pc:docMkLst>
        <pc:docMk/>
      </pc:docMkLst>
      <pc:sldChg chg="modSp">
        <pc:chgData name="Sacerdotti Franco" userId="S::franco.sacerdotti@regione.emilia-romagna.it::bdd5c66e-e81e-4774-b205-c17efd5276fd" providerId="AD" clId="Web-{98FD70E8-7484-4DBF-84FB-9E25A2F7EF36}" dt="2020-07-01T10:51:03.983" v="24" actId="20577"/>
        <pc:sldMkLst>
          <pc:docMk/>
          <pc:sldMk cId="1588345340" sldId="322"/>
        </pc:sldMkLst>
        <pc:spChg chg="mod">
          <ac:chgData name="Sacerdotti Franco" userId="S::franco.sacerdotti@regione.emilia-romagna.it::bdd5c66e-e81e-4774-b205-c17efd5276fd" providerId="AD" clId="Web-{98FD70E8-7484-4DBF-84FB-9E25A2F7EF36}" dt="2020-07-01T10:50:38.155" v="21" actId="20577"/>
          <ac:spMkLst>
            <pc:docMk/>
            <pc:sldMk cId="1588345340" sldId="322"/>
            <ac:spMk id="4" creationId="{CB1AECD4-B076-4CD4-BD12-71380C25A966}"/>
          </ac:spMkLst>
        </pc:spChg>
        <pc:spChg chg="mod">
          <ac:chgData name="Sacerdotti Franco" userId="S::franco.sacerdotti@regione.emilia-romagna.it::bdd5c66e-e81e-4774-b205-c17efd5276fd" providerId="AD" clId="Web-{98FD70E8-7484-4DBF-84FB-9E25A2F7EF36}" dt="2020-07-01T10:51:03.983" v="24" actId="20577"/>
          <ac:spMkLst>
            <pc:docMk/>
            <pc:sldMk cId="1588345340" sldId="322"/>
            <ac:spMk id="11" creationId="{B4C304FC-3F0B-4056-8FE8-00C3BF110359}"/>
          </ac:spMkLst>
        </pc:spChg>
      </pc:sldChg>
    </pc:docChg>
  </pc:docChgLst>
  <pc:docChgLst>
    <pc:chgData name="Sacerdotti Franco" userId="S::franco.sacerdotti@regione.emilia-romagna.it::bdd5c66e-e81e-4774-b205-c17efd5276fd" providerId="AD" clId="Web-{390EB4BA-7477-42EC-AFE7-DAA05343C9D7}"/>
    <pc:docChg chg="modSld">
      <pc:chgData name="Sacerdotti Franco" userId="S::franco.sacerdotti@regione.emilia-romagna.it::bdd5c66e-e81e-4774-b205-c17efd5276fd" providerId="AD" clId="Web-{390EB4BA-7477-42EC-AFE7-DAA05343C9D7}" dt="2020-05-27T16:30:33.092" v="89"/>
      <pc:docMkLst>
        <pc:docMk/>
      </pc:docMkLst>
      <pc:sldChg chg="modSp">
        <pc:chgData name="Sacerdotti Franco" userId="S::franco.sacerdotti@regione.emilia-romagna.it::bdd5c66e-e81e-4774-b205-c17efd5276fd" providerId="AD" clId="Web-{390EB4BA-7477-42EC-AFE7-DAA05343C9D7}" dt="2020-05-27T16:30:33.092" v="89"/>
        <pc:sldMkLst>
          <pc:docMk/>
          <pc:sldMk cId="1588345340" sldId="322"/>
        </pc:sldMkLst>
        <pc:spChg chg="mod">
          <ac:chgData name="Sacerdotti Franco" userId="S::franco.sacerdotti@regione.emilia-romagna.it::bdd5c66e-e81e-4774-b205-c17efd5276fd" providerId="AD" clId="Web-{390EB4BA-7477-42EC-AFE7-DAA05343C9D7}" dt="2020-05-27T15:59:13.287" v="6" actId="20577"/>
          <ac:spMkLst>
            <pc:docMk/>
            <pc:sldMk cId="1588345340" sldId="322"/>
            <ac:spMk id="11" creationId="{B4C304FC-3F0B-4056-8FE8-00C3BF110359}"/>
          </ac:spMkLst>
        </pc:spChg>
        <pc:graphicFrameChg chg="mod modGraphic">
          <ac:chgData name="Sacerdotti Franco" userId="S::franco.sacerdotti@regione.emilia-romagna.it::bdd5c66e-e81e-4774-b205-c17efd5276fd" providerId="AD" clId="Web-{390EB4BA-7477-42EC-AFE7-DAA05343C9D7}" dt="2020-05-27T16:30:33.092" v="89"/>
          <ac:graphicFrameMkLst>
            <pc:docMk/>
            <pc:sldMk cId="1588345340" sldId="322"/>
            <ac:graphicFrameMk id="9" creationId="{8DFAC7D1-EDFD-40AB-86E2-D648C31C1D0C}"/>
          </ac:graphicFrameMkLst>
        </pc:graphicFrameChg>
      </pc:sldChg>
    </pc:docChg>
  </pc:docChgLst>
  <pc:docChgLst>
    <pc:chgData name="Baretta Sara Sabina" userId="S::sarasabina.baretta@regione.emilia-romagna.it::d913b0ac-73de-4d17-a1c7-7726999cf2c5" providerId="AD" clId="Web-{F9477168-32BB-40B9-B0D0-68C53781589F}"/>
    <pc:docChg chg="modSld">
      <pc:chgData name="Baretta Sara Sabina" userId="S::sarasabina.baretta@regione.emilia-romagna.it::d913b0ac-73de-4d17-a1c7-7726999cf2c5" providerId="AD" clId="Web-{F9477168-32BB-40B9-B0D0-68C53781589F}" dt="2020-12-24T08:36:43.997" v="419" actId="20577"/>
      <pc:docMkLst>
        <pc:docMk/>
      </pc:docMkLst>
      <pc:sldChg chg="modSp">
        <pc:chgData name="Baretta Sara Sabina" userId="S::sarasabina.baretta@regione.emilia-romagna.it::d913b0ac-73de-4d17-a1c7-7726999cf2c5" providerId="AD" clId="Web-{F9477168-32BB-40B9-B0D0-68C53781589F}" dt="2020-12-24T08:36:43.997" v="419" actId="20577"/>
        <pc:sldMkLst>
          <pc:docMk/>
          <pc:sldMk cId="638167379" sldId="324"/>
        </pc:sldMkLst>
        <pc:spChg chg="mod">
          <ac:chgData name="Baretta Sara Sabina" userId="S::sarasabina.baretta@regione.emilia-romagna.it::d913b0ac-73de-4d17-a1c7-7726999cf2c5" providerId="AD" clId="Web-{F9477168-32BB-40B9-B0D0-68C53781589F}" dt="2020-12-24T08:36:43.997" v="419" actId="20577"/>
          <ac:spMkLst>
            <pc:docMk/>
            <pc:sldMk cId="638167379" sldId="324"/>
            <ac:spMk id="2" creationId="{2FCF6156-6D6D-4A95-A2A8-75861191ED0A}"/>
          </ac:spMkLst>
        </pc:spChg>
        <pc:spChg chg="mod">
          <ac:chgData name="Baretta Sara Sabina" userId="S::sarasabina.baretta@regione.emilia-romagna.it::d913b0ac-73de-4d17-a1c7-7726999cf2c5" providerId="AD" clId="Web-{F9477168-32BB-40B9-B0D0-68C53781589F}" dt="2020-12-24T08:36:34.856" v="408" actId="1076"/>
          <ac:spMkLst>
            <pc:docMk/>
            <pc:sldMk cId="638167379" sldId="324"/>
            <ac:spMk id="3" creationId="{D2167F83-CCDB-47B4-BDBD-750EE0374056}"/>
          </ac:spMkLst>
        </pc:spChg>
      </pc:sldChg>
      <pc:sldChg chg="modSp">
        <pc:chgData name="Baretta Sara Sabina" userId="S::sarasabina.baretta@regione.emilia-romagna.it::d913b0ac-73de-4d17-a1c7-7726999cf2c5" providerId="AD" clId="Web-{F9477168-32BB-40B9-B0D0-68C53781589F}" dt="2020-12-24T08:01:37.233" v="395" actId="1076"/>
        <pc:sldMkLst>
          <pc:docMk/>
          <pc:sldMk cId="3599244729" sldId="327"/>
        </pc:sldMkLst>
        <pc:spChg chg="mod">
          <ac:chgData name="Baretta Sara Sabina" userId="S::sarasabina.baretta@regione.emilia-romagna.it::d913b0ac-73de-4d17-a1c7-7726999cf2c5" providerId="AD" clId="Web-{F9477168-32BB-40B9-B0D0-68C53781589F}" dt="2020-12-24T08:01:37.233" v="395" actId="1076"/>
          <ac:spMkLst>
            <pc:docMk/>
            <pc:sldMk cId="3599244729" sldId="327"/>
            <ac:spMk id="6" creationId="{97719110-318E-4770-85DA-62D7AAEC9951}"/>
          </ac:spMkLst>
        </pc:spChg>
        <pc:spChg chg="mod">
          <ac:chgData name="Baretta Sara Sabina" userId="S::sarasabina.baretta@regione.emilia-romagna.it::d913b0ac-73de-4d17-a1c7-7726999cf2c5" providerId="AD" clId="Web-{F9477168-32BB-40B9-B0D0-68C53781589F}" dt="2020-12-24T08:01:24.608" v="394" actId="1076"/>
          <ac:spMkLst>
            <pc:docMk/>
            <pc:sldMk cId="3599244729" sldId="327"/>
            <ac:spMk id="13" creationId="{742E3CCD-2A40-4B76-AA9A-019141C288AB}"/>
          </ac:spMkLst>
        </pc:spChg>
        <pc:graphicFrameChg chg="mod modGraphic">
          <ac:chgData name="Baretta Sara Sabina" userId="S::sarasabina.baretta@regione.emilia-romagna.it::d913b0ac-73de-4d17-a1c7-7726999cf2c5" providerId="AD" clId="Web-{F9477168-32BB-40B9-B0D0-68C53781589F}" dt="2020-12-24T08:01:02.982" v="392"/>
          <ac:graphicFrameMkLst>
            <pc:docMk/>
            <pc:sldMk cId="3599244729" sldId="327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4C0097D0-A02E-4936-98DB-92512473D24B}"/>
    <pc:docChg chg="modSld">
      <pc:chgData name="Sacerdotti Franco" userId="S::franco.sacerdotti@regione.emilia-romagna.it::bdd5c66e-e81e-4774-b205-c17efd5276fd" providerId="AD" clId="Web-{4C0097D0-A02E-4936-98DB-92512473D24B}" dt="2020-09-02T10:15:24.732" v="0"/>
      <pc:docMkLst>
        <pc:docMk/>
      </pc:docMkLst>
      <pc:sldChg chg="delSp">
        <pc:chgData name="Sacerdotti Franco" userId="S::franco.sacerdotti@regione.emilia-romagna.it::bdd5c66e-e81e-4774-b205-c17efd5276fd" providerId="AD" clId="Web-{4C0097D0-A02E-4936-98DB-92512473D24B}" dt="2020-09-02T10:15:24.732" v="0"/>
        <pc:sldMkLst>
          <pc:docMk/>
          <pc:sldMk cId="2237937644" sldId="323"/>
        </pc:sldMkLst>
        <pc:spChg chg="del">
          <ac:chgData name="Sacerdotti Franco" userId="S::franco.sacerdotti@regione.emilia-romagna.it::bdd5c66e-e81e-4774-b205-c17efd5276fd" providerId="AD" clId="Web-{4C0097D0-A02E-4936-98DB-92512473D24B}" dt="2020-09-02T10:15:24.732" v="0"/>
          <ac:spMkLst>
            <pc:docMk/>
            <pc:sldMk cId="2237937644" sldId="323"/>
            <ac:spMk id="7" creationId="{40947E01-BB69-40B5-BBF2-D923D6898B4A}"/>
          </ac:spMkLst>
        </pc:spChg>
      </pc:sldChg>
    </pc:docChg>
  </pc:docChgLst>
  <pc:docChgLst>
    <pc:chgData name="Sacerdotti Franco" userId="S::franco.sacerdotti@regione.emilia-romagna.it::bdd5c66e-e81e-4774-b205-c17efd5276fd" providerId="AD" clId="Web-{0B39EBBA-D5CE-4D4D-89A6-689E2A2C7EEE}"/>
    <pc:docChg chg="modSld">
      <pc:chgData name="Sacerdotti Franco" userId="S::franco.sacerdotti@regione.emilia-romagna.it::bdd5c66e-e81e-4774-b205-c17efd5276fd" providerId="AD" clId="Web-{0B39EBBA-D5CE-4D4D-89A6-689E2A2C7EEE}" dt="2020-07-31T08:53:34.759" v="49" actId="1076"/>
      <pc:docMkLst>
        <pc:docMk/>
      </pc:docMkLst>
      <pc:sldChg chg="modSp">
        <pc:chgData name="Sacerdotti Franco" userId="S::franco.sacerdotti@regione.emilia-romagna.it::bdd5c66e-e81e-4774-b205-c17efd5276fd" providerId="AD" clId="Web-{0B39EBBA-D5CE-4D4D-89A6-689E2A2C7EEE}" dt="2020-07-31T08:53:01.524" v="41"/>
        <pc:sldMkLst>
          <pc:docMk/>
          <pc:sldMk cId="1588345340" sldId="322"/>
        </pc:sldMkLst>
        <pc:spChg chg="mod">
          <ac:chgData name="Sacerdotti Franco" userId="S::franco.sacerdotti@regione.emilia-romagna.it::bdd5c66e-e81e-4774-b205-c17efd5276fd" providerId="AD" clId="Web-{0B39EBBA-D5CE-4D4D-89A6-689E2A2C7EEE}" dt="2020-07-31T08:53:01.524" v="41"/>
          <ac:spMkLst>
            <pc:docMk/>
            <pc:sldMk cId="1588345340" sldId="322"/>
            <ac:spMk id="4" creationId="{CB1AECD4-B076-4CD4-BD12-71380C25A966}"/>
          </ac:spMkLst>
        </pc:spChg>
      </pc:sldChg>
      <pc:sldChg chg="addSp delSp modSp">
        <pc:chgData name="Sacerdotti Franco" userId="S::franco.sacerdotti@regione.emilia-romagna.it::bdd5c66e-e81e-4774-b205-c17efd5276fd" providerId="AD" clId="Web-{0B39EBBA-D5CE-4D4D-89A6-689E2A2C7EEE}" dt="2020-07-31T08:53:34.759" v="49" actId="1076"/>
        <pc:sldMkLst>
          <pc:docMk/>
          <pc:sldMk cId="2237937644" sldId="323"/>
        </pc:sldMkLst>
        <pc:spChg chg="del mod">
          <ac:chgData name="Sacerdotti Franco" userId="S::franco.sacerdotti@regione.emilia-romagna.it::bdd5c66e-e81e-4774-b205-c17efd5276fd" providerId="AD" clId="Web-{0B39EBBA-D5CE-4D4D-89A6-689E2A2C7EEE}" dt="2020-07-31T08:53:28.165" v="46"/>
          <ac:spMkLst>
            <pc:docMk/>
            <pc:sldMk cId="2237937644" sldId="323"/>
            <ac:spMk id="4" creationId="{CB1AECD4-B076-4CD4-BD12-71380C25A966}"/>
          </ac:spMkLst>
        </pc:spChg>
        <pc:spChg chg="add mod">
          <ac:chgData name="Sacerdotti Franco" userId="S::franco.sacerdotti@regione.emilia-romagna.it::bdd5c66e-e81e-4774-b205-c17efd5276fd" providerId="AD" clId="Web-{0B39EBBA-D5CE-4D4D-89A6-689E2A2C7EEE}" dt="2020-07-31T08:53:15.618" v="45" actId="1076"/>
          <ac:spMkLst>
            <pc:docMk/>
            <pc:sldMk cId="2237937644" sldId="323"/>
            <ac:spMk id="7" creationId="{40947E01-BB69-40B5-BBF2-D923D6898B4A}"/>
          </ac:spMkLst>
        </pc:spChg>
        <pc:spChg chg="add mod">
          <ac:chgData name="Sacerdotti Franco" userId="S::franco.sacerdotti@regione.emilia-romagna.it::bdd5c66e-e81e-4774-b205-c17efd5276fd" providerId="AD" clId="Web-{0B39EBBA-D5CE-4D4D-89A6-689E2A2C7EEE}" dt="2020-07-31T08:53:34.759" v="49" actId="1076"/>
          <ac:spMkLst>
            <pc:docMk/>
            <pc:sldMk cId="2237937644" sldId="323"/>
            <ac:spMk id="8" creationId="{DAD9D6F1-4339-4FE0-ABFA-9CF7553356ED}"/>
          </ac:spMkLst>
        </pc:spChg>
      </pc:sldChg>
    </pc:docChg>
  </pc:docChgLst>
  <pc:docChgLst>
    <pc:chgData name="Sacerdotti Franco" userId="S::franco.sacerdotti@regione.emilia-romagna.it::bdd5c66e-e81e-4774-b205-c17efd5276fd" providerId="AD" clId="Web-{93A22A3D-23B7-4A11-B30D-5D486C9CC46D}"/>
    <pc:docChg chg="modSld">
      <pc:chgData name="Sacerdotti Franco" userId="S::franco.sacerdotti@regione.emilia-romagna.it::bdd5c66e-e81e-4774-b205-c17efd5276fd" providerId="AD" clId="Web-{93A22A3D-23B7-4A11-B30D-5D486C9CC46D}" dt="2020-06-23T12:02:01.231" v="46"/>
      <pc:docMkLst>
        <pc:docMk/>
      </pc:docMkLst>
      <pc:sldChg chg="modSp">
        <pc:chgData name="Sacerdotti Franco" userId="S::franco.sacerdotti@regione.emilia-romagna.it::bdd5c66e-e81e-4774-b205-c17efd5276fd" providerId="AD" clId="Web-{93A22A3D-23B7-4A11-B30D-5D486C9CC46D}" dt="2020-06-23T12:02:01.231" v="46"/>
        <pc:sldMkLst>
          <pc:docMk/>
          <pc:sldMk cId="1588345340" sldId="322"/>
        </pc:sldMkLst>
        <pc:spChg chg="mod">
          <ac:chgData name="Sacerdotti Franco" userId="S::franco.sacerdotti@regione.emilia-romagna.it::bdd5c66e-e81e-4774-b205-c17efd5276fd" providerId="AD" clId="Web-{93A22A3D-23B7-4A11-B30D-5D486C9CC46D}" dt="2020-06-23T12:01:58.403" v="44" actId="1076"/>
          <ac:spMkLst>
            <pc:docMk/>
            <pc:sldMk cId="1588345340" sldId="322"/>
            <ac:spMk id="4" creationId="{CB1AECD4-B076-4CD4-BD12-71380C25A966}"/>
          </ac:spMkLst>
        </pc:spChg>
        <pc:graphicFrameChg chg="mod modGraphic">
          <ac:chgData name="Sacerdotti Franco" userId="S::franco.sacerdotti@regione.emilia-romagna.it::bdd5c66e-e81e-4774-b205-c17efd5276fd" providerId="AD" clId="Web-{93A22A3D-23B7-4A11-B30D-5D486C9CC46D}" dt="2020-06-23T12:02:01.231" v="46"/>
          <ac:graphicFrameMkLst>
            <pc:docMk/>
            <pc:sldMk cId="1588345340" sldId="322"/>
            <ac:graphicFrameMk id="9" creationId="{8DFAC7D1-EDFD-40AB-86E2-D648C31C1D0C}"/>
          </ac:graphicFrameMkLst>
        </pc:graphicFrameChg>
      </pc:sldChg>
    </pc:docChg>
  </pc:docChgLst>
  <pc:docChgLst>
    <pc:chgData name="Baretta Sara Sabina" userId="S::sarasabina.baretta@regione.emilia-romagna.it::d913b0ac-73de-4d17-a1c7-7726999cf2c5" providerId="AD" clId="Web-{350F85D7-D084-4393-BD29-CB94062B0F99}"/>
    <pc:docChg chg="modSld">
      <pc:chgData name="Baretta Sara Sabina" userId="S::sarasabina.baretta@regione.emilia-romagna.it::d913b0ac-73de-4d17-a1c7-7726999cf2c5" providerId="AD" clId="Web-{350F85D7-D084-4393-BD29-CB94062B0F99}" dt="2020-12-21T13:47:41.756" v="1"/>
      <pc:docMkLst>
        <pc:docMk/>
      </pc:docMkLst>
      <pc:sldChg chg="modSp">
        <pc:chgData name="Baretta Sara Sabina" userId="S::sarasabina.baretta@regione.emilia-romagna.it::d913b0ac-73de-4d17-a1c7-7726999cf2c5" providerId="AD" clId="Web-{350F85D7-D084-4393-BD29-CB94062B0F99}" dt="2020-12-21T13:47:41.756" v="1"/>
        <pc:sldMkLst>
          <pc:docMk/>
          <pc:sldMk cId="2237937644" sldId="323"/>
        </pc:sldMkLst>
        <pc:graphicFrameChg chg="mod modGraphic">
          <ac:chgData name="Baretta Sara Sabina" userId="S::sarasabina.baretta@regione.emilia-romagna.it::d913b0ac-73de-4d17-a1c7-7726999cf2c5" providerId="AD" clId="Web-{350F85D7-D084-4393-BD29-CB94062B0F99}" dt="2020-12-21T13:47:41.756" v="1"/>
          <ac:graphicFrameMkLst>
            <pc:docMk/>
            <pc:sldMk cId="2237937644" sldId="323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1A1876F3-03EA-413F-A648-877169B3F457}"/>
    <pc:docChg chg="modSld">
      <pc:chgData name="Sacerdotti Franco" userId="S::franco.sacerdotti@regione.emilia-romagna.it::bdd5c66e-e81e-4774-b205-c17efd5276fd" providerId="AD" clId="Web-{1A1876F3-03EA-413F-A648-877169B3F457}" dt="2020-05-27T15:00:50.306" v="690"/>
      <pc:docMkLst>
        <pc:docMk/>
      </pc:docMkLst>
      <pc:sldChg chg="modSp">
        <pc:chgData name="Sacerdotti Franco" userId="S::franco.sacerdotti@regione.emilia-romagna.it::bdd5c66e-e81e-4774-b205-c17efd5276fd" providerId="AD" clId="Web-{1A1876F3-03EA-413F-A648-877169B3F457}" dt="2020-05-27T15:00:50.306" v="690"/>
        <pc:sldMkLst>
          <pc:docMk/>
          <pc:sldMk cId="1588345340" sldId="322"/>
        </pc:sldMkLst>
        <pc:spChg chg="mod ord">
          <ac:chgData name="Sacerdotti Franco" userId="S::franco.sacerdotti@regione.emilia-romagna.it::bdd5c66e-e81e-4774-b205-c17efd5276fd" providerId="AD" clId="Web-{1A1876F3-03EA-413F-A648-877169B3F457}" dt="2020-05-27T14:16:53.397" v="593" actId="14100"/>
          <ac:spMkLst>
            <pc:docMk/>
            <pc:sldMk cId="1588345340" sldId="322"/>
            <ac:spMk id="5" creationId="{D60BE15C-BDB3-4615-B691-240C852019B0}"/>
          </ac:spMkLst>
        </pc:spChg>
        <pc:spChg chg="mod ord">
          <ac:chgData name="Sacerdotti Franco" userId="S::franco.sacerdotti@regione.emilia-romagna.it::bdd5c66e-e81e-4774-b205-c17efd5276fd" providerId="AD" clId="Web-{1A1876F3-03EA-413F-A648-877169B3F457}" dt="2020-05-27T14:16:38.881" v="591"/>
          <ac:spMkLst>
            <pc:docMk/>
            <pc:sldMk cId="1588345340" sldId="322"/>
            <ac:spMk id="6" creationId="{97719110-318E-4770-85DA-62D7AAEC9951}"/>
          </ac:spMkLst>
        </pc:spChg>
        <pc:spChg chg="mod">
          <ac:chgData name="Sacerdotti Franco" userId="S::franco.sacerdotti@regione.emilia-romagna.it::bdd5c66e-e81e-4774-b205-c17efd5276fd" providerId="AD" clId="Web-{1A1876F3-03EA-413F-A648-877169B3F457}" dt="2020-05-27T14:20:44.087" v="663" actId="20577"/>
          <ac:spMkLst>
            <pc:docMk/>
            <pc:sldMk cId="1588345340" sldId="322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1A1876F3-03EA-413F-A648-877169B3F457}" dt="2020-05-27T14:19:46.899" v="634" actId="14100"/>
          <ac:spMkLst>
            <pc:docMk/>
            <pc:sldMk cId="1588345340" sldId="322"/>
            <ac:spMk id="13" creationId="{742E3CCD-2A40-4B76-AA9A-019141C288AB}"/>
          </ac:spMkLst>
        </pc:spChg>
        <pc:graphicFrameChg chg="mod modGraphic">
          <ac:chgData name="Sacerdotti Franco" userId="S::franco.sacerdotti@regione.emilia-romagna.it::bdd5c66e-e81e-4774-b205-c17efd5276fd" providerId="AD" clId="Web-{1A1876F3-03EA-413F-A648-877169B3F457}" dt="2020-05-27T15:00:50.306" v="690"/>
          <ac:graphicFrameMkLst>
            <pc:docMk/>
            <pc:sldMk cId="1588345340" sldId="322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1E635029-A684-4D3D-84FF-0B27F956D157}"/>
    <pc:docChg chg="addSld delSld modSld">
      <pc:chgData name="Sacerdotti Franco" userId="S::franco.sacerdotti@regione.emilia-romagna.it::bdd5c66e-e81e-4774-b205-c17efd5276fd" providerId="AD" clId="Web-{1E635029-A684-4D3D-84FF-0B27F956D157}" dt="2020-10-01T07:41:24.081" v="15" actId="20577"/>
      <pc:docMkLst>
        <pc:docMk/>
      </pc:docMkLst>
      <pc:sldChg chg="del">
        <pc:chgData name="Sacerdotti Franco" userId="S::franco.sacerdotti@regione.emilia-romagna.it::bdd5c66e-e81e-4774-b205-c17efd5276fd" providerId="AD" clId="Web-{1E635029-A684-4D3D-84FF-0B27F956D157}" dt="2020-10-01T07:41:01.050" v="2"/>
        <pc:sldMkLst>
          <pc:docMk/>
          <pc:sldMk cId="1588345340" sldId="322"/>
        </pc:sldMkLst>
      </pc:sldChg>
      <pc:sldChg chg="modSp">
        <pc:chgData name="Sacerdotti Franco" userId="S::franco.sacerdotti@regione.emilia-romagna.it::bdd5c66e-e81e-4774-b205-c17efd5276fd" providerId="AD" clId="Web-{1E635029-A684-4D3D-84FF-0B27F956D157}" dt="2020-10-01T07:41:24.081" v="14" actId="20577"/>
        <pc:sldMkLst>
          <pc:docMk/>
          <pc:sldMk cId="2237937644" sldId="323"/>
        </pc:sldMkLst>
        <pc:spChg chg="mod">
          <ac:chgData name="Sacerdotti Franco" userId="S::franco.sacerdotti@regione.emilia-romagna.it::bdd5c66e-e81e-4774-b205-c17efd5276fd" providerId="AD" clId="Web-{1E635029-A684-4D3D-84FF-0B27F956D157}" dt="2020-10-01T07:41:07.518" v="9" actId="20577"/>
          <ac:spMkLst>
            <pc:docMk/>
            <pc:sldMk cId="2237937644" sldId="323"/>
            <ac:spMk id="2" creationId="{2FCF6156-6D6D-4A95-A2A8-75861191ED0A}"/>
          </ac:spMkLst>
        </pc:spChg>
        <pc:spChg chg="mod">
          <ac:chgData name="Sacerdotti Franco" userId="S::franco.sacerdotti@regione.emilia-romagna.it::bdd5c66e-e81e-4774-b205-c17efd5276fd" providerId="AD" clId="Web-{1E635029-A684-4D3D-84FF-0B27F956D157}" dt="2020-10-01T07:41:24.081" v="14" actId="20577"/>
          <ac:spMkLst>
            <pc:docMk/>
            <pc:sldMk cId="2237937644" sldId="323"/>
            <ac:spMk id="11" creationId="{B4C304FC-3F0B-4056-8FE8-00C3BF110359}"/>
          </ac:spMkLst>
        </pc:spChg>
      </pc:sldChg>
      <pc:sldChg chg="add replId">
        <pc:chgData name="Sacerdotti Franco" userId="S::franco.sacerdotti@regione.emilia-romagna.it::bdd5c66e-e81e-4774-b205-c17efd5276fd" providerId="AD" clId="Web-{1E635029-A684-4D3D-84FF-0B27F956D157}" dt="2020-10-01T07:40:51.815" v="0"/>
        <pc:sldMkLst>
          <pc:docMk/>
          <pc:sldMk cId="638167379" sldId="324"/>
        </pc:sldMkLst>
      </pc:sldChg>
      <pc:sldChg chg="add replId">
        <pc:chgData name="Sacerdotti Franco" userId="S::franco.sacerdotti@regione.emilia-romagna.it::bdd5c66e-e81e-4774-b205-c17efd5276fd" providerId="AD" clId="Web-{1E635029-A684-4D3D-84FF-0B27F956D157}" dt="2020-10-01T07:40:51.971" v="1"/>
        <pc:sldMkLst>
          <pc:docMk/>
          <pc:sldMk cId="3963130680" sldId="325"/>
        </pc:sldMkLst>
      </pc:sldChg>
    </pc:docChg>
  </pc:docChgLst>
  <pc:docChgLst>
    <pc:chgData name="Sacerdotti Franco" userId="S::franco.sacerdotti@regione.emilia-romagna.it::bdd5c66e-e81e-4774-b205-c17efd5276fd" providerId="AD" clId="Web-{58D1D24C-49D4-49C0-9E72-7C891DE97A24}"/>
    <pc:docChg chg="modSld">
      <pc:chgData name="Sacerdotti Franco" userId="S::franco.sacerdotti@regione.emilia-romagna.it::bdd5c66e-e81e-4774-b205-c17efd5276fd" providerId="AD" clId="Web-{58D1D24C-49D4-49C0-9E72-7C891DE97A24}" dt="2020-05-26T09:14:07.222" v="58" actId="20577"/>
      <pc:docMkLst>
        <pc:docMk/>
      </pc:docMkLst>
      <pc:sldChg chg="modSp">
        <pc:chgData name="Sacerdotti Franco" userId="S::franco.sacerdotti@regione.emilia-romagna.it::bdd5c66e-e81e-4774-b205-c17efd5276fd" providerId="AD" clId="Web-{58D1D24C-49D4-49C0-9E72-7C891DE97A24}" dt="2020-05-26T09:14:07.222" v="57" actId="20577"/>
        <pc:sldMkLst>
          <pc:docMk/>
          <pc:sldMk cId="1588345340" sldId="322"/>
        </pc:sldMkLst>
        <pc:spChg chg="mod">
          <ac:chgData name="Sacerdotti Franco" userId="S::franco.sacerdotti@regione.emilia-romagna.it::bdd5c66e-e81e-4774-b205-c17efd5276fd" providerId="AD" clId="Web-{58D1D24C-49D4-49C0-9E72-7C891DE97A24}" dt="2020-05-26T09:09:18.833" v="29" actId="20577"/>
          <ac:spMkLst>
            <pc:docMk/>
            <pc:sldMk cId="1588345340" sldId="322"/>
            <ac:spMk id="2" creationId="{2FCF6156-6D6D-4A95-A2A8-75861191ED0A}"/>
          </ac:spMkLst>
        </pc:spChg>
        <pc:spChg chg="mod">
          <ac:chgData name="Sacerdotti Franco" userId="S::franco.sacerdotti@regione.emilia-romagna.it::bdd5c66e-e81e-4774-b205-c17efd5276fd" providerId="AD" clId="Web-{58D1D24C-49D4-49C0-9E72-7C891DE97A24}" dt="2020-05-26T09:14:07.222" v="57" actId="20577"/>
          <ac:spMkLst>
            <pc:docMk/>
            <pc:sldMk cId="1588345340" sldId="322"/>
            <ac:spMk id="11" creationId="{B4C304FC-3F0B-4056-8FE8-00C3BF110359}"/>
          </ac:spMkLst>
        </pc:spChg>
        <pc:spChg chg="mod">
          <ac:chgData name="Sacerdotti Franco" userId="S::franco.sacerdotti@regione.emilia-romagna.it::bdd5c66e-e81e-4774-b205-c17efd5276fd" providerId="AD" clId="Web-{58D1D24C-49D4-49C0-9E72-7C891DE97A24}" dt="2020-05-26T09:13:39.050" v="30" actId="1076"/>
          <ac:spMkLst>
            <pc:docMk/>
            <pc:sldMk cId="1588345340" sldId="322"/>
            <ac:spMk id="13" creationId="{742E3CCD-2A40-4B76-AA9A-019141C288AB}"/>
          </ac:spMkLst>
        </pc:spChg>
      </pc:sldChg>
    </pc:docChg>
  </pc:docChgLst>
  <pc:docChgLst>
    <pc:chgData name="Sacerdotti Franco" userId="S::franco.sacerdotti@regione.emilia-romagna.it::bdd5c66e-e81e-4774-b205-c17efd5276fd" providerId="AD" clId="Web-{1D5BE9C1-A2B3-498F-9E1D-CF75C5011445}"/>
    <pc:docChg chg="modSld">
      <pc:chgData name="Sacerdotti Franco" userId="S::franco.sacerdotti@regione.emilia-romagna.it::bdd5c66e-e81e-4774-b205-c17efd5276fd" providerId="AD" clId="Web-{1D5BE9C1-A2B3-498F-9E1D-CF75C5011445}" dt="2020-06-23T10:22:29.797" v="229" actId="14100"/>
      <pc:docMkLst>
        <pc:docMk/>
      </pc:docMkLst>
      <pc:sldChg chg="addSp modSp">
        <pc:chgData name="Sacerdotti Franco" userId="S::franco.sacerdotti@regione.emilia-romagna.it::bdd5c66e-e81e-4774-b205-c17efd5276fd" providerId="AD" clId="Web-{1D5BE9C1-A2B3-498F-9E1D-CF75C5011445}" dt="2020-06-23T10:22:29.797" v="229" actId="14100"/>
        <pc:sldMkLst>
          <pc:docMk/>
          <pc:sldMk cId="1588345340" sldId="322"/>
        </pc:sldMkLst>
        <pc:spChg chg="add mod">
          <ac:chgData name="Sacerdotti Franco" userId="S::franco.sacerdotti@regione.emilia-romagna.it::bdd5c66e-e81e-4774-b205-c17efd5276fd" providerId="AD" clId="Web-{1D5BE9C1-A2B3-498F-9E1D-CF75C5011445}" dt="2020-06-23T10:10:51.052" v="224" actId="1076"/>
          <ac:spMkLst>
            <pc:docMk/>
            <pc:sldMk cId="1588345340" sldId="322"/>
            <ac:spMk id="4" creationId="{CB1AECD4-B076-4CD4-BD12-71380C25A966}"/>
          </ac:spMkLst>
        </pc:spChg>
        <pc:spChg chg="mod">
          <ac:chgData name="Sacerdotti Franco" userId="S::franco.sacerdotti@regione.emilia-romagna.it::bdd5c66e-e81e-4774-b205-c17efd5276fd" providerId="AD" clId="Web-{1D5BE9C1-A2B3-498F-9E1D-CF75C5011445}" dt="2020-06-23T10:22:29.797" v="229" actId="14100"/>
          <ac:spMkLst>
            <pc:docMk/>
            <pc:sldMk cId="1588345340" sldId="322"/>
            <ac:spMk id="11" creationId="{B4C304FC-3F0B-4056-8FE8-00C3BF110359}"/>
          </ac:spMkLst>
        </pc:spChg>
        <pc:graphicFrameChg chg="mod modGraphic">
          <ac:chgData name="Sacerdotti Franco" userId="S::franco.sacerdotti@regione.emilia-romagna.it::bdd5c66e-e81e-4774-b205-c17efd5276fd" providerId="AD" clId="Web-{1D5BE9C1-A2B3-498F-9E1D-CF75C5011445}" dt="2020-06-23T10:10:36.083" v="222"/>
          <ac:graphicFrameMkLst>
            <pc:docMk/>
            <pc:sldMk cId="1588345340" sldId="322"/>
            <ac:graphicFrameMk id="9" creationId="{8DFAC7D1-EDFD-40AB-86E2-D648C31C1D0C}"/>
          </ac:graphicFrameMkLst>
        </pc:graphicFrameChg>
      </pc:sldChg>
    </pc:docChg>
  </pc:docChgLst>
  <pc:docChgLst>
    <pc:chgData clId="Web-{901945B9-9F78-4712-9F53-3F770D19FDDD}"/>
    <pc:docChg chg="modSld">
      <pc:chgData name="" userId="" providerId="" clId="Web-{901945B9-9F78-4712-9F53-3F770D19FDDD}" dt="2021-03-17T08:30:35.905" v="1" actId="20577"/>
      <pc:docMkLst>
        <pc:docMk/>
      </pc:docMkLst>
      <pc:sldChg chg="modSp">
        <pc:chgData name="" userId="" providerId="" clId="Web-{901945B9-9F78-4712-9F53-3F770D19FDDD}" dt="2021-03-17T08:30:35.905" v="1" actId="20577"/>
        <pc:sldMkLst>
          <pc:docMk/>
          <pc:sldMk cId="3599244729" sldId="327"/>
        </pc:sldMkLst>
        <pc:spChg chg="mod">
          <ac:chgData name="" userId="" providerId="" clId="Web-{901945B9-9F78-4712-9F53-3F770D19FDDD}" dt="2021-03-17T08:30:35.905" v="1" actId="20577"/>
          <ac:spMkLst>
            <pc:docMk/>
            <pc:sldMk cId="3599244729" sldId="327"/>
            <ac:spMk id="2" creationId="{2FCF6156-6D6D-4A95-A2A8-75861191ED0A}"/>
          </ac:spMkLst>
        </pc:spChg>
      </pc:sldChg>
    </pc:docChg>
  </pc:docChgLst>
  <pc:docChgLst>
    <pc:chgData name="Baretta Sara Sabina" userId="S::sarasabina.baretta@regione.emilia-romagna.it::d913b0ac-73de-4d17-a1c7-7726999cf2c5" providerId="AD" clId="Web-{901945B9-9F78-4712-9F53-3F770D19FDDD}"/>
    <pc:docChg chg="modSld">
      <pc:chgData name="Baretta Sara Sabina" userId="S::sarasabina.baretta@regione.emilia-romagna.it::d913b0ac-73de-4d17-a1c7-7726999cf2c5" providerId="AD" clId="Web-{901945B9-9F78-4712-9F53-3F770D19FDDD}" dt="2021-03-17T08:30:59.140" v="7" actId="20577"/>
      <pc:docMkLst>
        <pc:docMk/>
      </pc:docMkLst>
      <pc:sldChg chg="modSp">
        <pc:chgData name="Baretta Sara Sabina" userId="S::sarasabina.baretta@regione.emilia-romagna.it::d913b0ac-73de-4d17-a1c7-7726999cf2c5" providerId="AD" clId="Web-{901945B9-9F78-4712-9F53-3F770D19FDDD}" dt="2021-03-17T08:30:59.140" v="7" actId="20577"/>
        <pc:sldMkLst>
          <pc:docMk/>
          <pc:sldMk cId="2237937644" sldId="323"/>
        </pc:sldMkLst>
        <pc:spChg chg="mod">
          <ac:chgData name="Baretta Sara Sabina" userId="S::sarasabina.baretta@regione.emilia-romagna.it::d913b0ac-73de-4d17-a1c7-7726999cf2c5" providerId="AD" clId="Web-{901945B9-9F78-4712-9F53-3F770D19FDDD}" dt="2021-03-17T08:30:59.140" v="7" actId="20577"/>
          <ac:spMkLst>
            <pc:docMk/>
            <pc:sldMk cId="2237937644" sldId="323"/>
            <ac:spMk id="2" creationId="{2FCF6156-6D6D-4A95-A2A8-75861191ED0A}"/>
          </ac:spMkLst>
        </pc:spChg>
      </pc:sldChg>
      <pc:sldChg chg="modSp">
        <pc:chgData name="Baretta Sara Sabina" userId="S::sarasabina.baretta@regione.emilia-romagna.it::d913b0ac-73de-4d17-a1c7-7726999cf2c5" providerId="AD" clId="Web-{901945B9-9F78-4712-9F53-3F770D19FDDD}" dt="2021-03-17T08:30:42.639" v="0" actId="20577"/>
        <pc:sldMkLst>
          <pc:docMk/>
          <pc:sldMk cId="3599244729" sldId="327"/>
        </pc:sldMkLst>
        <pc:spChg chg="mod">
          <ac:chgData name="Baretta Sara Sabina" userId="S::sarasabina.baretta@regione.emilia-romagna.it::d913b0ac-73de-4d17-a1c7-7726999cf2c5" providerId="AD" clId="Web-{901945B9-9F78-4712-9F53-3F770D19FDDD}" dt="2021-03-17T08:30:42.639" v="0" actId="20577"/>
          <ac:spMkLst>
            <pc:docMk/>
            <pc:sldMk cId="3599244729" sldId="327"/>
            <ac:spMk id="2" creationId="{2FCF6156-6D6D-4A95-A2A8-75861191ED0A}"/>
          </ac:spMkLst>
        </pc:spChg>
      </pc:sldChg>
      <pc:sldChg chg="modSp">
        <pc:chgData name="Baretta Sara Sabina" userId="S::sarasabina.baretta@regione.emilia-romagna.it::d913b0ac-73de-4d17-a1c7-7726999cf2c5" providerId="AD" clId="Web-{901945B9-9F78-4712-9F53-3F770D19FDDD}" dt="2021-03-17T08:30:49.608" v="4" actId="20577"/>
        <pc:sldMkLst>
          <pc:docMk/>
          <pc:sldMk cId="2478873448" sldId="328"/>
        </pc:sldMkLst>
        <pc:spChg chg="mod">
          <ac:chgData name="Baretta Sara Sabina" userId="S::sarasabina.baretta@regione.emilia-romagna.it::d913b0ac-73de-4d17-a1c7-7726999cf2c5" providerId="AD" clId="Web-{901945B9-9F78-4712-9F53-3F770D19FDDD}" dt="2021-03-17T08:30:49.608" v="4" actId="20577"/>
          <ac:spMkLst>
            <pc:docMk/>
            <pc:sldMk cId="2478873448" sldId="328"/>
            <ac:spMk id="2" creationId="{2FCF6156-6D6D-4A95-A2A8-75861191ED0A}"/>
          </ac:spMkLst>
        </pc:spChg>
      </pc:sldChg>
    </pc:docChg>
  </pc:docChgLst>
  <pc:docChgLst>
    <pc:chgData name="Sacerdotti Franco" userId="S::franco.sacerdotti@regione.emilia-romagna.it::bdd5c66e-e81e-4774-b205-c17efd5276fd" providerId="AD" clId="Web-{030665B9-B10F-4E7E-BC8F-58845E92B468}"/>
    <pc:docChg chg="modSld">
      <pc:chgData name="Sacerdotti Franco" userId="S::franco.sacerdotti@regione.emilia-romagna.it::bdd5c66e-e81e-4774-b205-c17efd5276fd" providerId="AD" clId="Web-{030665B9-B10F-4E7E-BC8F-58845E92B468}" dt="2020-12-21T13:40:16.670" v="22"/>
      <pc:docMkLst>
        <pc:docMk/>
      </pc:docMkLst>
      <pc:sldChg chg="modSp">
        <pc:chgData name="Sacerdotti Franco" userId="S::franco.sacerdotti@regione.emilia-romagna.it::bdd5c66e-e81e-4774-b205-c17efd5276fd" providerId="AD" clId="Web-{030665B9-B10F-4E7E-BC8F-58845E92B468}" dt="2020-12-21T13:39:38.122" v="14"/>
        <pc:sldMkLst>
          <pc:docMk/>
          <pc:sldMk cId="638167379" sldId="324"/>
        </pc:sldMkLst>
        <pc:graphicFrameChg chg="mod modGraphic">
          <ac:chgData name="Sacerdotti Franco" userId="S::franco.sacerdotti@regione.emilia-romagna.it::bdd5c66e-e81e-4774-b205-c17efd5276fd" providerId="AD" clId="Web-{030665B9-B10F-4E7E-BC8F-58845E92B468}" dt="2020-12-21T13:39:38.122" v="14"/>
          <ac:graphicFrameMkLst>
            <pc:docMk/>
            <pc:sldMk cId="638167379" sldId="324"/>
            <ac:graphicFrameMk id="9" creationId="{8DFAC7D1-EDFD-40AB-86E2-D648C31C1D0C}"/>
          </ac:graphicFrameMkLst>
        </pc:graphicFrameChg>
      </pc:sldChg>
      <pc:sldChg chg="modSp">
        <pc:chgData name="Sacerdotti Franco" userId="S::franco.sacerdotti@regione.emilia-romagna.it::bdd5c66e-e81e-4774-b205-c17efd5276fd" providerId="AD" clId="Web-{030665B9-B10F-4E7E-BC8F-58845E92B468}" dt="2020-12-21T13:40:16.670" v="22"/>
        <pc:sldMkLst>
          <pc:docMk/>
          <pc:sldMk cId="3963130680" sldId="325"/>
        </pc:sldMkLst>
        <pc:graphicFrameChg chg="mod modGraphic">
          <ac:chgData name="Sacerdotti Franco" userId="S::franco.sacerdotti@regione.emilia-romagna.it::bdd5c66e-e81e-4774-b205-c17efd5276fd" providerId="AD" clId="Web-{030665B9-B10F-4E7E-BC8F-58845E92B468}" dt="2020-12-21T13:40:16.670" v="22"/>
          <ac:graphicFrameMkLst>
            <pc:docMk/>
            <pc:sldMk cId="3963130680" sldId="325"/>
            <ac:graphicFrameMk id="9" creationId="{8DFAC7D1-EDFD-40AB-86E2-D648C31C1D0C}"/>
          </ac:graphicFrameMkLst>
        </pc:graphicFrameChg>
      </pc:sldChg>
    </pc:docChg>
  </pc:docChgLst>
  <pc:docChgLst>
    <pc:chgData name="Sacerdotti Franco" userId="S::franco.sacerdotti@regione.emilia-romagna.it::bdd5c66e-e81e-4774-b205-c17efd5276fd" providerId="AD" clId="Web-{2D7FC233-EEFB-4EBC-A04B-F48CFDFDC960}"/>
    <pc:docChg chg="modSld">
      <pc:chgData name="Sacerdotti Franco" userId="S::franco.sacerdotti@regione.emilia-romagna.it::bdd5c66e-e81e-4774-b205-c17efd5276fd" providerId="AD" clId="Web-{2D7FC233-EEFB-4EBC-A04B-F48CFDFDC960}" dt="2020-06-19T09:54:44.978" v="66" actId="20577"/>
      <pc:docMkLst>
        <pc:docMk/>
      </pc:docMkLst>
      <pc:sldChg chg="modSp">
        <pc:chgData name="Sacerdotti Franco" userId="S::franco.sacerdotti@regione.emilia-romagna.it::bdd5c66e-e81e-4774-b205-c17efd5276fd" providerId="AD" clId="Web-{2D7FC233-EEFB-4EBC-A04B-F48CFDFDC960}" dt="2020-06-19T09:54:44.978" v="65" actId="20577"/>
        <pc:sldMkLst>
          <pc:docMk/>
          <pc:sldMk cId="1588345340" sldId="322"/>
        </pc:sldMkLst>
        <pc:spChg chg="mod">
          <ac:chgData name="Sacerdotti Franco" userId="S::franco.sacerdotti@regione.emilia-romagna.it::bdd5c66e-e81e-4774-b205-c17efd5276fd" providerId="AD" clId="Web-{2D7FC233-EEFB-4EBC-A04B-F48CFDFDC960}" dt="2020-06-19T09:54:44.978" v="65" actId="20577"/>
          <ac:spMkLst>
            <pc:docMk/>
            <pc:sldMk cId="1588345340" sldId="322"/>
            <ac:spMk id="11" creationId="{B4C304FC-3F0B-4056-8FE8-00C3BF11035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0970213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015642588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6015642588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0725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015642588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6015642588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0871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015642588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6015642588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783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userDrawn="1">
  <p:cSld name="TITLE_AND_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2;p18">
            <a:extLst>
              <a:ext uri="{FF2B5EF4-FFF2-40B4-BE49-F238E27FC236}">
                <a16:creationId xmlns:a16="http://schemas.microsoft.com/office/drawing/2014/main" id="{E6FDD900-7499-4E26-981A-D39463475EE8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204328" y="6163107"/>
            <a:ext cx="1740950" cy="416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49;p15">
            <a:extLst>
              <a:ext uri="{FF2B5EF4-FFF2-40B4-BE49-F238E27FC236}">
                <a16:creationId xmlns:a16="http://schemas.microsoft.com/office/drawing/2014/main" id="{F94F9B83-6B35-4752-A226-0524F9909CE9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08001" y="6312531"/>
            <a:ext cx="1538580" cy="525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51;p15">
            <a:extLst>
              <a:ext uri="{FF2B5EF4-FFF2-40B4-BE49-F238E27FC236}">
                <a16:creationId xmlns:a16="http://schemas.microsoft.com/office/drawing/2014/main" id="{0B95E9C8-4C43-497D-8637-4AE5AFDF167B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5052" y="6157074"/>
            <a:ext cx="2527942" cy="41698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3A54BCC8-BDB4-45FD-A80C-5C837CCB764F}"/>
              </a:ext>
            </a:extLst>
          </p:cNvPr>
          <p:cNvCxnSpPr>
            <a:cxnSpLocks/>
          </p:cNvCxnSpPr>
          <p:nvPr userDrawn="1"/>
        </p:nvCxnSpPr>
        <p:spPr>
          <a:xfrm>
            <a:off x="5184705" y="6129780"/>
            <a:ext cx="3461876" cy="27294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  <a:defRPr sz="3000">
                <a:solidFill>
                  <a:schemeClr val="dk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2400">
                <a:solidFill>
                  <a:schemeClr val="dk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 sz="2400">
                <a:solidFill>
                  <a:schemeClr val="dk1"/>
                </a:solidFill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>
            <a:extLst>
              <a:ext uri="{FF2B5EF4-FFF2-40B4-BE49-F238E27FC236}">
                <a16:creationId xmlns:a16="http://schemas.microsoft.com/office/drawing/2014/main" id="{30E617C1-18CE-41C8-AF7D-5FC03370BFD0}"/>
              </a:ext>
            </a:extLst>
          </p:cNvPr>
          <p:cNvSpPr/>
          <p:nvPr/>
        </p:nvSpPr>
        <p:spPr>
          <a:xfrm>
            <a:off x="0" y="6010275"/>
            <a:ext cx="8935278" cy="847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9" name="Tabella 9">
            <a:extLst>
              <a:ext uri="{FF2B5EF4-FFF2-40B4-BE49-F238E27FC236}">
                <a16:creationId xmlns:a16="http://schemas.microsoft.com/office/drawing/2014/main" id="{8DFAC7D1-EDFD-40AB-86E2-D648C31C1D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030272"/>
              </p:ext>
            </p:extLst>
          </p:nvPr>
        </p:nvGraphicFramePr>
        <p:xfrm>
          <a:off x="-11545" y="992909"/>
          <a:ext cx="4595325" cy="5032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543">
                  <a:extLst>
                    <a:ext uri="{9D8B030D-6E8A-4147-A177-3AD203B41FA5}">
                      <a16:colId xmlns:a16="http://schemas.microsoft.com/office/drawing/2014/main" val="1321831987"/>
                    </a:ext>
                  </a:extLst>
                </a:gridCol>
                <a:gridCol w="1042321">
                  <a:extLst>
                    <a:ext uri="{9D8B030D-6E8A-4147-A177-3AD203B41FA5}">
                      <a16:colId xmlns:a16="http://schemas.microsoft.com/office/drawing/2014/main" val="3051906004"/>
                    </a:ext>
                  </a:extLst>
                </a:gridCol>
                <a:gridCol w="1739869">
                  <a:extLst>
                    <a:ext uri="{9D8B030D-6E8A-4147-A177-3AD203B41FA5}">
                      <a16:colId xmlns:a16="http://schemas.microsoft.com/office/drawing/2014/main" val="4271788502"/>
                    </a:ext>
                  </a:extLst>
                </a:gridCol>
                <a:gridCol w="711592">
                  <a:extLst>
                    <a:ext uri="{9D8B030D-6E8A-4147-A177-3AD203B41FA5}">
                      <a16:colId xmlns:a16="http://schemas.microsoft.com/office/drawing/2014/main" val="4116639089"/>
                    </a:ext>
                  </a:extLst>
                </a:gridCol>
              </a:tblGrid>
              <a:tr h="309408"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Nome della cartella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Quando ci deve essere</a:t>
                      </a:r>
                      <a:endParaRPr lang="it-IT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Cosa deve esserci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Come fare lo ZIP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053397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DELIBERA DELLO STRUMENTO URBANISTICO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SEMPRE</a:t>
                      </a: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  <a:sym typeface="Arial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1 SOLO DOCUMENTO:</a:t>
                      </a:r>
                      <a:endParaRPr lang="it-IT" dirty="0"/>
                    </a:p>
                    <a:p>
                      <a:pPr lvl="0">
                        <a:buNone/>
                      </a:pPr>
                      <a:r>
                        <a:rPr lang="it-IT" sz="8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L'atto della</a:t>
                      </a:r>
                      <a:r>
                        <a:rPr lang="it-IT" sz="8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it-IT" sz="800" b="0" i="1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delibera </a:t>
                      </a:r>
                      <a:r>
                        <a:rPr lang="it-IT" sz="800" b="0" i="1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 assunzione del piano,</a:t>
                      </a:r>
                      <a:r>
                        <a:rPr lang="it-IT" sz="8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possibilm</a:t>
                      </a: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ente P7M</a:t>
                      </a:r>
                      <a:endParaRPr lang="it-IT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Dai alle cartelle gli STESSI NOMI (maiuscole incluse) che vedi sulla sinistra</a:t>
                      </a:r>
                      <a:endParaRPr lang="it-IT" dirty="0"/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Clicca con il destro su ciascuna e scegli ZIP/7ZIP e «Aggiungi all’archivio …» </a:t>
                      </a:r>
                      <a:endParaRPr lang="it-IT" dirty="0"/>
                    </a:p>
                    <a:p>
                      <a:pPr lvl="0">
                        <a:buNone/>
                      </a:pPr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730056"/>
                  </a:ext>
                </a:extLst>
              </a:tr>
              <a:tr h="3094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ALTRI ATTI RELA-ZIONI E PARERI </a:t>
                      </a:r>
                      <a:endParaRPr lang="it-IT" sz="80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 b="0" i="0" u="none" strike="noStrike" noProof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SEMPRE  salvo che l'Ente non disponesse di queste informazioni al momento della fase di assunzione (es. pareri acquisiti successivamente). In quel caso si caricheranno nelle fasi successive.</a:t>
                      </a:r>
                      <a:endParaRPr lang="it-IT" sz="800" b="0" i="0" u="none" strike="noStrike" noProof="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it-IT" sz="800" b="0" i="0" u="none" strike="noStrike" noProof="0">
                        <a:latin typeface="+mn-lt"/>
                      </a:endParaRPr>
                    </a:p>
                    <a:p>
                      <a:pPr lvl="0">
                        <a:buNone/>
                      </a:pP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ATTENZIONE: tutte le cartelle salvo la cartella </a:t>
                      </a:r>
                      <a:r>
                        <a:rPr lang="it-IT" sz="800" b="0" i="1" u="none" strike="noStrike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Valsat</a:t>
                      </a: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 diventeranno obbligatorie nella fase APPROVAZIONE </a:t>
                      </a:r>
                      <a:endParaRPr lang="it-IT" sz="800" dirty="0"/>
                    </a:p>
                    <a:p>
                      <a:pPr lvl="0">
                        <a:buNone/>
                      </a:pPr>
                      <a:endParaRPr lang="it-IT" sz="900" b="0" i="0" u="none" strike="noStrike" noProof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ALMENO 1 DOCUMENTO PER CARTELLA, tutte le sottocartelle ritenute necessarie</a:t>
                      </a:r>
                      <a:endParaRPr lang="it-IT" dirty="0"/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Tutta l’informazione generata contestualmente alla fase di assunzione deve essere redistribuita su queste cartelle secondo il criterio discrezionale dell’Ente (l'archivio è vostro, a voi organizzarlo).</a:t>
                      </a:r>
                      <a:endParaRPr lang="it-IT" dirty="0"/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Tendenzialmente tutto quello che non è classificabile in altre sottocartelle  va in «Altri atti relazioni e pareri» </a:t>
                      </a:r>
                      <a:endParaRPr lang="it-IT" dirty="0"/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193971"/>
                  </a:ext>
                </a:extLst>
              </a:tr>
              <a:tr h="30940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ATTI NEGOZIALI E RELAZIONE ECONOMICO-FINANZIARIA </a:t>
                      </a:r>
                      <a:endParaRPr lang="it-IT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459145"/>
                  </a:ext>
                </a:extLst>
              </a:tr>
              <a:tr h="3204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ELABORATI CARTOGRAFICI</a:t>
                      </a:r>
                      <a:endParaRPr lang="it-IT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>
                        <a:sym typeface="Arial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489646"/>
                  </a:ext>
                </a:extLst>
              </a:tr>
              <a:tr h="2563665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VALSAT</a:t>
                      </a:r>
                      <a:endParaRPr lang="it-IT" sz="800" b="0" i="0" u="none" strike="noStrike" noProof="0" dirty="0">
                        <a:latin typeface="Arial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276881"/>
                  </a:ext>
                </a:extLst>
              </a:tr>
            </a:tbl>
          </a:graphicData>
        </a:graphic>
      </p:graphicFrame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2FCF6156-6D6D-4A95-A2A8-75861191ED0A}"/>
              </a:ext>
            </a:extLst>
          </p:cNvPr>
          <p:cNvSpPr/>
          <p:nvPr/>
        </p:nvSpPr>
        <p:spPr>
          <a:xfrm>
            <a:off x="1550842" y="-61479"/>
            <a:ext cx="6141316" cy="1047750"/>
          </a:xfrm>
          <a:prstGeom prst="rightArrow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sz="2000" b="1" dirty="0">
                <a:solidFill>
                  <a:srgbClr val="000000"/>
                </a:solidFill>
              </a:rPr>
              <a:t>PIANO ATTUATIVO DI INIZIATIVA PUBBLICA (PAIP) FASE ASSUNZIONE [checklist]</a:t>
            </a:r>
            <a:endParaRPr lang="it-IT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3" name="Nuvola 2">
            <a:extLst>
              <a:ext uri="{FF2B5EF4-FFF2-40B4-BE49-F238E27FC236}">
                <a16:creationId xmlns:a16="http://schemas.microsoft.com/office/drawing/2014/main" id="{D2167F83-CCDB-47B4-BDBD-750EE0374056}"/>
              </a:ext>
            </a:extLst>
          </p:cNvPr>
          <p:cNvSpPr/>
          <p:nvPr/>
        </p:nvSpPr>
        <p:spPr>
          <a:xfrm>
            <a:off x="-152295" y="-16728"/>
            <a:ext cx="1904896" cy="1064478"/>
          </a:xfrm>
          <a:prstGeom prst="clou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/>
              <a:t>A) Prima del versamento (prepara le cartelle)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4C304FC-3F0B-4056-8FE8-00C3BF110359}"/>
              </a:ext>
            </a:extLst>
          </p:cNvPr>
          <p:cNvSpPr txBox="1"/>
          <p:nvPr/>
        </p:nvSpPr>
        <p:spPr>
          <a:xfrm>
            <a:off x="4663866" y="924174"/>
            <a:ext cx="4433049" cy="57554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800" dirty="0"/>
              <a:t>PASSO 0 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entra nell'applicativo (devi selezionare "PREINGEST")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se è la prima volta ti viene chiesto di cambiare la password. Non condividere la tua password con i colleghi, ciascuno ne deve avere una sua</a:t>
            </a:r>
            <a:endParaRPr lang="it-IT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entra, nelle tendine scegli «PARER_SU» ed il versatore del tuo Comune /  tua Unione (se  ce n’è uno solo la tendina viene popolata automaticamente)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nel menu laterale scuro ignora tutto quello che vedi tranne «Strumenti urbanistici». Se ci clicchi si aprirà la voce «Versamenti strumenti urbanistici». Clicca qui.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Se il tuo Ente ha già versato qualche strumento vedrai una tabella. Sotto la tabella a sinistra vedrai il tasto </a:t>
            </a:r>
            <a:r>
              <a:rPr lang="it-IT" sz="800" b="1" dirty="0">
                <a:solidFill>
                  <a:schemeClr val="bg1"/>
                </a:solidFill>
                <a:highlight>
                  <a:srgbClr val="FF0000"/>
                </a:highlight>
              </a:rPr>
              <a:t>CARICA STRUMENTO URBANISTICO</a:t>
            </a:r>
            <a:r>
              <a:rPr lang="it-IT" sz="800" dirty="0"/>
              <a:t>. Se il tuo ente non ha ancora versato troverai solo il tasto. </a:t>
            </a:r>
            <a:r>
              <a:rPr lang="it-IT" sz="800" err="1"/>
              <a:t>Cliccalo</a:t>
            </a:r>
            <a:endParaRPr lang="it-IT" sz="800"/>
          </a:p>
          <a:p>
            <a:r>
              <a:rPr lang="it-IT" sz="800" dirty="0"/>
              <a:t>PASSO 1 Immissione dati del piano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Immetti il tipo, la fase dello strumento il numero della delibera contenuta nella cartella </a:t>
            </a:r>
            <a:r>
              <a:rPr lang="it-IT" sz="800" i="1" dirty="0">
                <a:solidFill>
                  <a:schemeClr val="tx1"/>
                </a:solidFill>
              </a:rPr>
              <a:t>"Delibera di assunzione del Piano"</a:t>
            </a:r>
            <a:r>
              <a:rPr lang="it-IT" sz="800" dirty="0"/>
              <a:t>, nel campo "Descrizione" il nome dello strumento secondo la nomenclatura del </a:t>
            </a:r>
            <a:r>
              <a:rPr lang="it-IT" sz="800" dirty="0">
                <a:solidFill>
                  <a:schemeClr val="tx1"/>
                </a:solidFill>
              </a:rPr>
              <a:t>tuo ente 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>
                <a:solidFill>
                  <a:schemeClr val="tx1"/>
                </a:solidFill>
              </a:rPr>
              <a:t>Se hai già versato altr</a:t>
            </a:r>
            <a:r>
              <a:rPr lang="it-IT" sz="800" dirty="0"/>
              <a:t>e fasi di questo stesso strumento (</a:t>
            </a:r>
            <a:r>
              <a:rPr lang="it-IT" sz="800" i="1" dirty="0"/>
              <a:t>es. </a:t>
            </a:r>
            <a:r>
              <a:rPr lang="it-IT" sz="800" i="1" dirty="0">
                <a:solidFill>
                  <a:schemeClr val="tx1"/>
                </a:solidFill>
              </a:rPr>
              <a:t>Adozione, approvazione</a:t>
            </a:r>
            <a:r>
              <a:rPr lang="it-IT" sz="800" dirty="0">
                <a:solidFill>
                  <a:schemeClr val="tx1"/>
                </a:solidFill>
              </a:rPr>
              <a:t>)</a:t>
            </a:r>
            <a:r>
              <a:rPr lang="it-IT" sz="800" dirty="0"/>
              <a:t> compila anche la maschera a destra dove ti chiede i dati per la riconciliazione. Se no ignorala.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Salva la bozza, sotto la barra verde in alto (c’è scritto «Strumenti urbanistici» sulla sinistra) e sotto il titolo «Versamenti strumenti urbanistici…» c’è un pulsante «</a:t>
            </a:r>
            <a:r>
              <a:rPr lang="it-IT" sz="800" dirty="0">
                <a:solidFill>
                  <a:schemeClr val="bg1"/>
                </a:solidFill>
                <a:highlight>
                  <a:srgbClr val="FF0000"/>
                </a:highlight>
              </a:rPr>
              <a:t>►</a:t>
            </a:r>
            <a:r>
              <a:rPr lang="it-IT" sz="800" dirty="0"/>
              <a:t> Avanti». Clicca.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ATTENZIONE: vale per tutti i passi dopo che si è premuto «</a:t>
            </a:r>
            <a:r>
              <a:rPr lang="it-IT" sz="800" dirty="0">
                <a:solidFill>
                  <a:schemeClr val="bg1"/>
                </a:solidFill>
                <a:highlight>
                  <a:srgbClr val="FF0000"/>
                </a:highlight>
              </a:rPr>
              <a:t>►</a:t>
            </a:r>
            <a:r>
              <a:rPr lang="it-IT" sz="800" dirty="0"/>
              <a:t> Avanti» l’informazione è salvata</a:t>
            </a:r>
          </a:p>
          <a:p>
            <a:r>
              <a:rPr lang="it-IT" sz="800" dirty="0"/>
              <a:t>PASSO 2  Immissione elaborati del piano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Passo 2/3: Carica tutti gli ZIP che hai preparato (sulla sinistra) usando i Pulsanti «CARICA». Non hai bisogno di aspettare che sia completo per caricare quello successivo. Quando sono tutti al 100% premi il tasto «</a:t>
            </a:r>
            <a:r>
              <a:rPr lang="it-IT" sz="800" dirty="0">
                <a:solidFill>
                  <a:schemeClr val="bg1"/>
                </a:solidFill>
                <a:highlight>
                  <a:srgbClr val="FF0000"/>
                </a:highlight>
              </a:rPr>
              <a:t>►</a:t>
            </a:r>
            <a:r>
              <a:rPr lang="it-IT" sz="800" dirty="0"/>
              <a:t> Avanti» (istruzioni per trovarlo più sopra)</a:t>
            </a:r>
          </a:p>
          <a:p>
            <a:r>
              <a:rPr lang="it-IT" sz="800" dirty="0"/>
              <a:t>PASSO 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Arrivi ad una tabella con le cartelle. Clicca sul pulsante </a:t>
            </a:r>
            <a:r>
              <a:rPr lang="it-IT" sz="800" b="1" dirty="0">
                <a:solidFill>
                  <a:schemeClr val="bg1"/>
                </a:solidFill>
                <a:highlight>
                  <a:srgbClr val="FF0000"/>
                </a:highlight>
              </a:rPr>
              <a:t>Verifica versamenti </a:t>
            </a:r>
            <a:r>
              <a:rPr lang="it-IT" sz="800" dirty="0"/>
              <a:t> Nell’ultima colonna «Stato file ZIP» appariranno delle spunte verdi. Quando ci saranno tutte (al contempo si popola la colonna «file presenti nello zip») si colorerà di rosso il  pulsante </a:t>
            </a:r>
            <a:r>
              <a:rPr lang="it-IT" sz="800" b="1" dirty="0">
                <a:solidFill>
                  <a:schemeClr val="bg1"/>
                </a:solidFill>
                <a:highlight>
                  <a:srgbClr val="FF0000"/>
                </a:highlight>
              </a:rPr>
              <a:t>VERSAMENTO</a:t>
            </a:r>
            <a:r>
              <a:rPr lang="it-IT" sz="800" dirty="0"/>
              <a:t> più sotto a sinistra.  </a:t>
            </a:r>
          </a:p>
          <a:p>
            <a:r>
              <a:rPr lang="it-IT" sz="800" dirty="0"/>
              <a:t>PASSO 4 Versa il piano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Premi il pulsante </a:t>
            </a:r>
            <a:r>
              <a:rPr lang="it-IT" sz="800" b="1" dirty="0">
                <a:solidFill>
                  <a:schemeClr val="bg1"/>
                </a:solidFill>
                <a:highlight>
                  <a:srgbClr val="FF0000"/>
                </a:highlight>
              </a:rPr>
              <a:t>VERSAMENTO</a:t>
            </a:r>
            <a:r>
              <a:rPr lang="it-IT" sz="800" dirty="0"/>
              <a:t>. ATTENZIONE che da qui non si torna indietro. Se vorrai modificare qualcosa occorrerà annullare il piano con uno scambio formale di mail.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Tornerai alla schermata con la tabella di tutti gli strumenti versati dal tuo Ente (1 solo se è il primo versamento). Nella colonna stato vedrai «RICHIESTA INVIO», «INVIATO» o «IN ELABORAZIONE».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L’elaborazione può durare anche 1 ora quindi se hai da fare altro fallo.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Dopo 1 ora vedrai che lo stato del piano risulta «VERSATO» e nella colonna accanto ci sarà un link per scaricare il rapporto di versamento. Scaricalo e salvalo</a:t>
            </a:r>
            <a:endParaRPr lang="it-IT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Se il piano dopo un’ora è ancora «IN ELABORAZIONE» contatta l’assistenza </a:t>
            </a:r>
          </a:p>
          <a:p>
            <a:r>
              <a:rPr lang="it-IT" sz="800" dirty="0"/>
              <a:t>SE SCADE LA SESSIONE</a:t>
            </a:r>
          </a:p>
          <a:p>
            <a:pPr marL="171450" indent="-171450">
              <a:buChar char="•"/>
            </a:pPr>
            <a:r>
              <a:rPr lang="it-IT" sz="800" dirty="0"/>
              <a:t>tutti i dati possono essere recuperati  dalla tabella degli strumenti urbanistici (ripeti dal  PASSO 0 sopra). Seleziona quello appena versato (Pulsante «Lente» prima colonna e poi il tasto «</a:t>
            </a:r>
            <a:r>
              <a:rPr lang="it-IT" sz="800" dirty="0">
                <a:solidFill>
                  <a:schemeClr val="bg1"/>
                </a:solidFill>
                <a:highlight>
                  <a:srgbClr val="000000"/>
                </a:highlight>
              </a:rPr>
              <a:t>O</a:t>
            </a:r>
            <a:r>
              <a:rPr lang="it-IT" sz="800" dirty="0"/>
              <a:t> modifica» appena sotto la barra verde in alto, sulla destra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742E3CCD-2A40-4B76-AA9A-019141C288AB}"/>
              </a:ext>
            </a:extLst>
          </p:cNvPr>
          <p:cNvSpPr/>
          <p:nvPr/>
        </p:nvSpPr>
        <p:spPr>
          <a:xfrm>
            <a:off x="1567124" y="5849554"/>
            <a:ext cx="2961382" cy="830997"/>
          </a:xfrm>
          <a:prstGeom prst="rect">
            <a:avLst/>
          </a:prstGeom>
          <a:solidFill>
            <a:srgbClr val="B1FFAD"/>
          </a:solidFill>
        </p:spPr>
        <p:txBody>
          <a:bodyPr wrap="square" lIns="91440" tIns="45720" rIns="91440" bIns="4572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Prepara una PEC secondo lo schema riportato nell’’Appendice </a:t>
            </a:r>
            <a:r>
              <a:rPr lang="it-IT" sz="800">
                <a:solidFill>
                  <a:schemeClr val="tx1"/>
                </a:solidFill>
              </a:rPr>
              <a:t>4 del Manuale (pag 49)</a:t>
            </a:r>
            <a:r>
              <a:rPr lang="it-IT" sz="800"/>
              <a:t> che riporta anche gli allegati richiesti (tra cui il rapporto di versamento che hai scaricato)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Spedisci la PEC a  urbapae@postacert.regione.emilia-romagna.it</a:t>
            </a:r>
          </a:p>
        </p:txBody>
      </p:sp>
      <p:sp>
        <p:nvSpPr>
          <p:cNvPr id="6" name="Nuvola 5">
            <a:extLst>
              <a:ext uri="{FF2B5EF4-FFF2-40B4-BE49-F238E27FC236}">
                <a16:creationId xmlns:a16="http://schemas.microsoft.com/office/drawing/2014/main" id="{97719110-318E-4770-85DA-62D7AAEC9951}"/>
              </a:ext>
            </a:extLst>
          </p:cNvPr>
          <p:cNvSpPr/>
          <p:nvPr/>
        </p:nvSpPr>
        <p:spPr>
          <a:xfrm>
            <a:off x="-52908" y="5855228"/>
            <a:ext cx="1721191" cy="997031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/>
              <a:t>C) Dopo il versamento</a:t>
            </a:r>
          </a:p>
        </p:txBody>
      </p:sp>
      <p:sp>
        <p:nvSpPr>
          <p:cNvPr id="5" name="Nuvola 4">
            <a:extLst>
              <a:ext uri="{FF2B5EF4-FFF2-40B4-BE49-F238E27FC236}">
                <a16:creationId xmlns:a16="http://schemas.microsoft.com/office/drawing/2014/main" id="{D60BE15C-BDB3-4615-B691-240C852019B0}"/>
              </a:ext>
            </a:extLst>
          </p:cNvPr>
          <p:cNvSpPr/>
          <p:nvPr/>
        </p:nvSpPr>
        <p:spPr>
          <a:xfrm>
            <a:off x="7381614" y="-56564"/>
            <a:ext cx="2073802" cy="1167533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/>
              <a:t>B) Durante il versamento</a:t>
            </a:r>
          </a:p>
          <a:p>
            <a:pPr algn="ctr"/>
            <a:r>
              <a:rPr lang="it-IT"/>
              <a:t>(entra in PING)</a:t>
            </a:r>
            <a:endParaRPr lang="it-IT">
              <a:cs typeface="Arial"/>
            </a:endParaRPr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9BCEAEB0-A9F1-4D54-8C96-1C29272404C1}"/>
              </a:ext>
            </a:extLst>
          </p:cNvPr>
          <p:cNvSpPr/>
          <p:nvPr/>
        </p:nvSpPr>
        <p:spPr>
          <a:xfrm>
            <a:off x="2019494" y="4002978"/>
            <a:ext cx="2549444" cy="18019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it-IT" sz="800">
                <a:cs typeface="Arial"/>
              </a:rPr>
              <a:t>Attenzione: </a:t>
            </a:r>
          </a:p>
          <a:p>
            <a:pPr algn="ctr"/>
            <a:r>
              <a:rPr lang="it-IT" sz="800">
                <a:cs typeface="Arial"/>
              </a:rPr>
              <a:t>1) non vi devono essere file temporanei, applicativi o di sistema (es. </a:t>
            </a:r>
            <a:r>
              <a:rPr lang="it-IT" sz="800" err="1">
                <a:cs typeface="Arial"/>
              </a:rPr>
              <a:t>Thumbs.db</a:t>
            </a:r>
            <a:r>
              <a:rPr lang="it-IT" sz="800">
                <a:cs typeface="Arial"/>
              </a:rPr>
              <a:t>, *.lock, desktop.ini) in nessuna cartella. </a:t>
            </a:r>
          </a:p>
          <a:p>
            <a:pPr algn="ctr"/>
            <a:r>
              <a:rPr lang="it-IT" sz="800">
                <a:cs typeface="Arial"/>
              </a:rPr>
              <a:t>2) i nomi dei file presenti negli zip non devono contenere caratteri speciali es. "+", ",", "&amp;","?"</a:t>
            </a:r>
          </a:p>
          <a:p>
            <a:pPr algn="ctr"/>
            <a:r>
              <a:rPr lang="it-IT" sz="800">
                <a:cs typeface="Arial"/>
              </a:rPr>
              <a:t>3) In almeno una delle cartelle ci deve essere un file firmato digitalmente (es. P7M)</a:t>
            </a:r>
            <a:endParaRPr lang="it-IT">
              <a:cs typeface="Arial"/>
            </a:endParaRPr>
          </a:p>
          <a:p>
            <a:pPr algn="ctr"/>
            <a:r>
              <a:rPr lang="it-IT" sz="800">
                <a:cs typeface="Arial"/>
              </a:rPr>
              <a:t>4) </a:t>
            </a:r>
            <a:r>
              <a:rPr lang="it-IT" sz="800">
                <a:ea typeface="+mn-lt"/>
                <a:cs typeface="+mn-lt"/>
              </a:rPr>
              <a:t>Se si dispone sia di PDF che di P7M scegliere SEMPRE P7M </a:t>
            </a:r>
          </a:p>
        </p:txBody>
      </p:sp>
    </p:spTree>
    <p:extLst>
      <p:ext uri="{BB962C8B-B14F-4D97-AF65-F5344CB8AC3E}">
        <p14:creationId xmlns:p14="http://schemas.microsoft.com/office/powerpoint/2010/main" val="3599244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>
            <a:extLst>
              <a:ext uri="{FF2B5EF4-FFF2-40B4-BE49-F238E27FC236}">
                <a16:creationId xmlns:a16="http://schemas.microsoft.com/office/drawing/2014/main" id="{30E617C1-18CE-41C8-AF7D-5FC03370BFD0}"/>
              </a:ext>
            </a:extLst>
          </p:cNvPr>
          <p:cNvSpPr/>
          <p:nvPr/>
        </p:nvSpPr>
        <p:spPr>
          <a:xfrm>
            <a:off x="0" y="6010275"/>
            <a:ext cx="8935278" cy="847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9" name="Tabella 9">
            <a:extLst>
              <a:ext uri="{FF2B5EF4-FFF2-40B4-BE49-F238E27FC236}">
                <a16:creationId xmlns:a16="http://schemas.microsoft.com/office/drawing/2014/main" id="{8DFAC7D1-EDFD-40AB-86E2-D648C31C1D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547697"/>
              </p:ext>
            </p:extLst>
          </p:nvPr>
        </p:nvGraphicFramePr>
        <p:xfrm>
          <a:off x="-11545" y="992909"/>
          <a:ext cx="4595325" cy="5032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543">
                  <a:extLst>
                    <a:ext uri="{9D8B030D-6E8A-4147-A177-3AD203B41FA5}">
                      <a16:colId xmlns:a16="http://schemas.microsoft.com/office/drawing/2014/main" val="1321831987"/>
                    </a:ext>
                  </a:extLst>
                </a:gridCol>
                <a:gridCol w="1042321">
                  <a:extLst>
                    <a:ext uri="{9D8B030D-6E8A-4147-A177-3AD203B41FA5}">
                      <a16:colId xmlns:a16="http://schemas.microsoft.com/office/drawing/2014/main" val="3051906004"/>
                    </a:ext>
                  </a:extLst>
                </a:gridCol>
                <a:gridCol w="1739869">
                  <a:extLst>
                    <a:ext uri="{9D8B030D-6E8A-4147-A177-3AD203B41FA5}">
                      <a16:colId xmlns:a16="http://schemas.microsoft.com/office/drawing/2014/main" val="4271788502"/>
                    </a:ext>
                  </a:extLst>
                </a:gridCol>
                <a:gridCol w="711592">
                  <a:extLst>
                    <a:ext uri="{9D8B030D-6E8A-4147-A177-3AD203B41FA5}">
                      <a16:colId xmlns:a16="http://schemas.microsoft.com/office/drawing/2014/main" val="4116639089"/>
                    </a:ext>
                  </a:extLst>
                </a:gridCol>
              </a:tblGrid>
              <a:tr h="309408"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Nome della cartella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Quando ci deve essere</a:t>
                      </a:r>
                      <a:endParaRPr lang="it-IT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Cosa deve esserci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Come fare lo ZIP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053397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DELIBERA DELLO STRUMENTO URBANISTICO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SEMPRE</a:t>
                      </a: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  <a:sym typeface="Arial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1 SOLO DOCUMENTO:</a:t>
                      </a:r>
                      <a:endParaRPr lang="it-IT" dirty="0"/>
                    </a:p>
                    <a:p>
                      <a:pPr lvl="0">
                        <a:buNone/>
                      </a:pPr>
                      <a:r>
                        <a:rPr lang="it-IT" sz="8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L'atto della </a:t>
                      </a:r>
                      <a:r>
                        <a:rPr lang="it-IT" sz="800" b="0" i="1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De</a:t>
                      </a:r>
                      <a:r>
                        <a:rPr lang="it-IT" sz="800" b="0" i="1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libera</a:t>
                      </a:r>
                      <a:r>
                        <a:rPr lang="it-IT" sz="800" b="0" i="1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it-IT" sz="800" b="0" i="1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 adozione del Piano</a:t>
                      </a:r>
                      <a:r>
                        <a:rPr lang="it-IT" sz="8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possibilm</a:t>
                      </a: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ente P7M</a:t>
                      </a:r>
                      <a:endParaRPr lang="it-IT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Dai alle cartelle gli STESSI NOMI (maiuscole incluse) che vedi sulla sinistra</a:t>
                      </a:r>
                      <a:endParaRPr lang="it-IT" dirty="0"/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Clicca con il destro su ciascuna e scegli ZIP/7ZIP e «Aggiungi all’archivio …» </a:t>
                      </a:r>
                      <a:endParaRPr lang="it-IT" dirty="0"/>
                    </a:p>
                    <a:p>
                      <a:pPr lvl="0">
                        <a:buNone/>
                      </a:pPr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730056"/>
                  </a:ext>
                </a:extLst>
              </a:tr>
              <a:tr h="3094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ALTRI ATTI RELA-ZIONI E PARERI </a:t>
                      </a:r>
                      <a:endParaRPr lang="it-IT" sz="80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 b="0" i="0" u="none" strike="noStrike" noProof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SEMPRE  salvo che l'Ente non disponesse di queste informazioni al momento dell' adozione (es. pareri acquisiti successivamente). In quel caso si caricheranno nella fase di approvazione. </a:t>
                      </a:r>
                      <a:endParaRPr lang="it-IT" sz="800" b="0" i="0" u="none" strike="noStrike" noProof="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it-IT" sz="800" b="0" i="0" u="none" strike="noStrike" noProof="0">
                        <a:latin typeface="+mn-lt"/>
                      </a:endParaRPr>
                    </a:p>
                    <a:p>
                      <a:pPr lvl="0">
                        <a:buNone/>
                      </a:pP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ATTENZIONE: tutte le cartelle salvo la cartella </a:t>
                      </a:r>
                      <a:r>
                        <a:rPr lang="it-IT" sz="800" b="0" i="1" u="none" strike="noStrike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Valsat</a:t>
                      </a: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 diventeranno obbligatorie nella fase APPROVAZIONE </a:t>
                      </a:r>
                      <a:endParaRPr lang="it-IT" sz="800" dirty="0"/>
                    </a:p>
                    <a:p>
                      <a:pPr lvl="0">
                        <a:buNone/>
                      </a:pPr>
                      <a:endParaRPr lang="it-IT" sz="900" b="0" i="0" u="none" strike="noStrike" noProof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ALMENO 1 DOCUMENTO PER CARTELLA, tutte le sottocartelle ritenute necessarie</a:t>
                      </a:r>
                      <a:endParaRPr lang="it-IT" dirty="0"/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Tutta l’informazione generata contestualmente alla fase di adozione deve essere redistribuita su queste cartelle secondo il criterio discrezionale dell’Ente (l'archivio è vostro, a voi organizzarlo).</a:t>
                      </a:r>
                      <a:endParaRPr lang="it-IT" dirty="0"/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Tendenzialmente tutto quello che non è classificabile in altre sottocartelle  va in «Altri atti relazioni e pareri» </a:t>
                      </a:r>
                      <a:endParaRPr lang="it-IT" dirty="0"/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193971"/>
                  </a:ext>
                </a:extLst>
              </a:tr>
              <a:tr h="30940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ATTI NEGOZIALI E RELAZIONE ECONOMICO-FINANZIARIA </a:t>
                      </a:r>
                      <a:endParaRPr lang="it-IT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459145"/>
                  </a:ext>
                </a:extLst>
              </a:tr>
              <a:tr h="3204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ELABORATI CARTOGRAFICI</a:t>
                      </a:r>
                      <a:endParaRPr lang="it-IT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>
                        <a:sym typeface="Arial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489646"/>
                  </a:ext>
                </a:extLst>
              </a:tr>
              <a:tr h="2563665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VALSAT</a:t>
                      </a:r>
                      <a:endParaRPr lang="it-IT" sz="800" b="0" i="0" u="none" strike="noStrike" noProof="0" dirty="0">
                        <a:latin typeface="Arial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276881"/>
                  </a:ext>
                </a:extLst>
              </a:tr>
            </a:tbl>
          </a:graphicData>
        </a:graphic>
      </p:graphicFrame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2FCF6156-6D6D-4A95-A2A8-75861191ED0A}"/>
              </a:ext>
            </a:extLst>
          </p:cNvPr>
          <p:cNvSpPr/>
          <p:nvPr/>
        </p:nvSpPr>
        <p:spPr>
          <a:xfrm>
            <a:off x="1550842" y="-61479"/>
            <a:ext cx="6141316" cy="1047750"/>
          </a:xfrm>
          <a:prstGeom prst="rightArrow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sz="2000" b="1" dirty="0">
                <a:solidFill>
                  <a:srgbClr val="000000"/>
                </a:solidFill>
              </a:rPr>
              <a:t>PIANO ATTUATIVO DI INIZIATIVA PUBBLICA (PAIP) FASE ADOZIONE [checklist]</a:t>
            </a:r>
            <a:endParaRPr lang="it-IT" sz="24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3" name="Nuvola 2">
            <a:extLst>
              <a:ext uri="{FF2B5EF4-FFF2-40B4-BE49-F238E27FC236}">
                <a16:creationId xmlns:a16="http://schemas.microsoft.com/office/drawing/2014/main" id="{D2167F83-CCDB-47B4-BDBD-750EE0374056}"/>
              </a:ext>
            </a:extLst>
          </p:cNvPr>
          <p:cNvSpPr/>
          <p:nvPr/>
        </p:nvSpPr>
        <p:spPr>
          <a:xfrm>
            <a:off x="-152295" y="-16728"/>
            <a:ext cx="1904896" cy="1064478"/>
          </a:xfrm>
          <a:prstGeom prst="clou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/>
              <a:t>A) Prima del versamento (prepara le cartelle)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4C304FC-3F0B-4056-8FE8-00C3BF110359}"/>
              </a:ext>
            </a:extLst>
          </p:cNvPr>
          <p:cNvSpPr txBox="1"/>
          <p:nvPr/>
        </p:nvSpPr>
        <p:spPr>
          <a:xfrm>
            <a:off x="4663866" y="924174"/>
            <a:ext cx="4433049" cy="57554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800" dirty="0"/>
              <a:t>PASSO 0 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entra nell'applicativo (devi selezionare "PREINGEST")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se è la prima volta ti viene chiesto di cambiare la password. Non condividere la tua password con i colleghi, ciascuno ne deve avere una sua</a:t>
            </a:r>
            <a:endParaRPr lang="it-IT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entra, nelle tendine scegli «PARER_SU» ed il versatore del tuo Comune /  tua Unione (se  ce n’è uno solo la tendina viene popolata automaticamente)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nel menu laterale scuro ignora tutto quello che vedi tranne «Strumenti urbanistici». Se ci clicchi si aprirà la voce «Versamenti strumenti urbanistici». Clicca qui.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Se il tuo Ente ha già versato qualche strumento vedrai una tabella. Sotto la tabella a sinistra vedrai il tasto </a:t>
            </a:r>
            <a:r>
              <a:rPr lang="it-IT" sz="800" b="1" dirty="0">
                <a:solidFill>
                  <a:schemeClr val="bg1"/>
                </a:solidFill>
                <a:highlight>
                  <a:srgbClr val="FF0000"/>
                </a:highlight>
              </a:rPr>
              <a:t>CARICA STRUMENTO URBANISTICO</a:t>
            </a:r>
            <a:r>
              <a:rPr lang="it-IT" sz="800" dirty="0"/>
              <a:t>. Se il tuo ente non ha ancora versato troverai solo il tasto. </a:t>
            </a:r>
            <a:r>
              <a:rPr lang="it-IT" sz="800" dirty="0" err="1"/>
              <a:t>Cliccalo</a:t>
            </a:r>
            <a:endParaRPr lang="it-IT" sz="800" dirty="0"/>
          </a:p>
          <a:p>
            <a:r>
              <a:rPr lang="it-IT" sz="800" dirty="0"/>
              <a:t>PASSO 1 Immissione dati del piano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Immetti il tipo, la fase dello strumento il numero della delibera contenuta nella cartella </a:t>
            </a:r>
            <a:r>
              <a:rPr lang="it-IT" sz="800" i="1" dirty="0">
                <a:solidFill>
                  <a:schemeClr val="tx1"/>
                </a:solidFill>
              </a:rPr>
              <a:t>"Delibera di adozione del Piano"</a:t>
            </a:r>
            <a:r>
              <a:rPr lang="it-IT" sz="800" dirty="0">
                <a:solidFill>
                  <a:schemeClr val="tx1"/>
                </a:solidFill>
              </a:rPr>
              <a:t>,</a:t>
            </a:r>
            <a:r>
              <a:rPr lang="it-IT" sz="800" dirty="0"/>
              <a:t> nel campo "Descrizione" il nome dello strumento secondo la nomenclatura del </a:t>
            </a:r>
            <a:r>
              <a:rPr lang="it-IT" sz="800" dirty="0">
                <a:solidFill>
                  <a:schemeClr val="tx1"/>
                </a:solidFill>
              </a:rPr>
              <a:t>tuo ente 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>
                <a:solidFill>
                  <a:schemeClr val="tx1"/>
                </a:solidFill>
              </a:rPr>
              <a:t>Se hai già versato altr</a:t>
            </a:r>
            <a:r>
              <a:rPr lang="it-IT" sz="800" dirty="0"/>
              <a:t>e fasi di questo stesso strumento (</a:t>
            </a:r>
            <a:r>
              <a:rPr lang="it-IT" sz="800" i="1" dirty="0">
                <a:solidFill>
                  <a:schemeClr val="tx1"/>
                </a:solidFill>
              </a:rPr>
              <a:t>es. Assunzione, Approvazione</a:t>
            </a:r>
            <a:r>
              <a:rPr lang="it-IT" sz="800" dirty="0">
                <a:solidFill>
                  <a:schemeClr val="tx1"/>
                </a:solidFill>
              </a:rPr>
              <a:t>)</a:t>
            </a:r>
            <a:r>
              <a:rPr lang="it-IT" sz="800" dirty="0"/>
              <a:t> compila anche la maschera a destra dove ti chiede i dati per la riconciliazione. Se no ignorala.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Salva la bozza, sotto la barra verde in alto (c’è scritto «Strumenti urbanistici» sulla sinistra) e sotto il titolo «Versamenti strumenti urbanistici…» c’è un pulsante «</a:t>
            </a:r>
            <a:r>
              <a:rPr lang="it-IT" sz="800" dirty="0">
                <a:solidFill>
                  <a:schemeClr val="bg1"/>
                </a:solidFill>
                <a:highlight>
                  <a:srgbClr val="FF0000"/>
                </a:highlight>
              </a:rPr>
              <a:t>►</a:t>
            </a:r>
            <a:r>
              <a:rPr lang="it-IT" sz="800" dirty="0"/>
              <a:t> Avanti». Clicca.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ATTENZIONE: vale per tutti i passi dopo che si è premuto «</a:t>
            </a:r>
            <a:r>
              <a:rPr lang="it-IT" sz="800" dirty="0">
                <a:solidFill>
                  <a:schemeClr val="bg1"/>
                </a:solidFill>
                <a:highlight>
                  <a:srgbClr val="FF0000"/>
                </a:highlight>
              </a:rPr>
              <a:t>►</a:t>
            </a:r>
            <a:r>
              <a:rPr lang="it-IT" sz="800" dirty="0"/>
              <a:t> Avanti» l’informazione è salvata</a:t>
            </a:r>
          </a:p>
          <a:p>
            <a:r>
              <a:rPr lang="it-IT" sz="800" dirty="0"/>
              <a:t>PASSO 2  Immissione elaborati del piano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Passo 2/3: Carica tutti gli ZIP che hai preparato (sulla sinistra) usando i Pulsanti «CARICA». Non hai bisogno di aspettare che sia completo per caricare quello successivo. Quando sono tutti al 100% premi il tasto «</a:t>
            </a:r>
            <a:r>
              <a:rPr lang="it-IT" sz="800" dirty="0">
                <a:solidFill>
                  <a:schemeClr val="bg1"/>
                </a:solidFill>
                <a:highlight>
                  <a:srgbClr val="FF0000"/>
                </a:highlight>
              </a:rPr>
              <a:t>►</a:t>
            </a:r>
            <a:r>
              <a:rPr lang="it-IT" sz="800" dirty="0"/>
              <a:t> Avanti» (istruzioni per trovarlo più sopra)</a:t>
            </a:r>
          </a:p>
          <a:p>
            <a:r>
              <a:rPr lang="it-IT" sz="800" dirty="0"/>
              <a:t>PASSO 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Arrivi ad una tabella con le cartelle. Clicca sul pulsante </a:t>
            </a:r>
            <a:r>
              <a:rPr lang="it-IT" sz="800" b="1" dirty="0">
                <a:solidFill>
                  <a:schemeClr val="bg1"/>
                </a:solidFill>
                <a:highlight>
                  <a:srgbClr val="FF0000"/>
                </a:highlight>
              </a:rPr>
              <a:t>Verifica versamenti </a:t>
            </a:r>
            <a:r>
              <a:rPr lang="it-IT" sz="800" dirty="0"/>
              <a:t> Nell’ultima colonna «Stato file ZIP» appariranno delle spunte verdi. Quando ci saranno tutte (al contempo si popola la colonna «file presenti nello zip») si colorerà di rosso il  pulsante </a:t>
            </a:r>
            <a:r>
              <a:rPr lang="it-IT" sz="800" b="1" dirty="0">
                <a:solidFill>
                  <a:schemeClr val="bg1"/>
                </a:solidFill>
                <a:highlight>
                  <a:srgbClr val="FF0000"/>
                </a:highlight>
              </a:rPr>
              <a:t>VERSAMENTO</a:t>
            </a:r>
            <a:r>
              <a:rPr lang="it-IT" sz="800" dirty="0"/>
              <a:t> più sotto a sinistra.  </a:t>
            </a:r>
          </a:p>
          <a:p>
            <a:r>
              <a:rPr lang="it-IT" sz="800" dirty="0"/>
              <a:t>PASSO 4 Versa il piano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Premi il pulsante </a:t>
            </a:r>
            <a:r>
              <a:rPr lang="it-IT" sz="800" b="1" dirty="0">
                <a:solidFill>
                  <a:schemeClr val="bg1"/>
                </a:solidFill>
                <a:highlight>
                  <a:srgbClr val="FF0000"/>
                </a:highlight>
              </a:rPr>
              <a:t>VERSAMENTO</a:t>
            </a:r>
            <a:r>
              <a:rPr lang="it-IT" sz="800" dirty="0"/>
              <a:t>. ATTENZIONE che da qui non si torna indietro. Se vorrai modificare qualcosa occorrerà annullare il piano con uno scambio formale di mail.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Tornerai alla schermata con la tabella di tutti gli strumenti versati dal tuo Ente (1 solo se è il primo versamento). Nella colonna stato vedrai «RICHIESTA INVIO», «INVIATO» o «IN ELABORAZIONE».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L’elaborazione può durare anche 1 ora quindi se hai da fare altro fallo.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Dopo 1 ora vedrai che lo stato del piano risulta «VERSATO» e nella colonna accanto ci sarà un link per scaricare il rapporto di versamento. Scaricalo e salvalo</a:t>
            </a:r>
            <a:endParaRPr lang="it-IT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Se il piano dopo un’ora è ancora «IN ELABORAZIONE» contatta l’assistenza </a:t>
            </a:r>
          </a:p>
          <a:p>
            <a:r>
              <a:rPr lang="it-IT" sz="800" dirty="0"/>
              <a:t>SE SCADE LA SESSIONE</a:t>
            </a:r>
          </a:p>
          <a:p>
            <a:pPr marL="171450" indent="-171450">
              <a:buChar char="•"/>
            </a:pPr>
            <a:r>
              <a:rPr lang="it-IT" sz="800" dirty="0"/>
              <a:t>tutti i dati possono essere recuperati  dalla tabella degli strumenti urbanistici (ripeti dal  PASSO 0 sopra). Seleziona quello appena versato (Pulsante «Lente» prima colonna e poi il tasto «</a:t>
            </a:r>
            <a:r>
              <a:rPr lang="it-IT" sz="800" dirty="0">
                <a:solidFill>
                  <a:schemeClr val="bg1"/>
                </a:solidFill>
                <a:highlight>
                  <a:srgbClr val="000000"/>
                </a:highlight>
              </a:rPr>
              <a:t>O</a:t>
            </a:r>
            <a:r>
              <a:rPr lang="it-IT" sz="800" dirty="0"/>
              <a:t> modifica» appena sotto la barra verde in alto, sulla destra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742E3CCD-2A40-4B76-AA9A-019141C288AB}"/>
              </a:ext>
            </a:extLst>
          </p:cNvPr>
          <p:cNvSpPr/>
          <p:nvPr/>
        </p:nvSpPr>
        <p:spPr>
          <a:xfrm>
            <a:off x="1567124" y="5849554"/>
            <a:ext cx="2961382" cy="830997"/>
          </a:xfrm>
          <a:prstGeom prst="rect">
            <a:avLst/>
          </a:prstGeom>
          <a:solidFill>
            <a:srgbClr val="B1FFAD"/>
          </a:solidFill>
        </p:spPr>
        <p:txBody>
          <a:bodyPr wrap="square" lIns="91440" tIns="45720" rIns="91440" bIns="4572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Prepara una PEC secondo lo schema riportato nell’’Appendice </a:t>
            </a:r>
            <a:r>
              <a:rPr lang="it-IT" sz="800">
                <a:solidFill>
                  <a:schemeClr val="tx1"/>
                </a:solidFill>
              </a:rPr>
              <a:t>4 del Manuale (pag 49)</a:t>
            </a:r>
            <a:r>
              <a:rPr lang="it-IT" sz="800"/>
              <a:t> che riporta anche gli allegati richiesti (tra cui il rapporto di versamento che hai scaricato)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Spedisci la PEC a  urbapae@postacert.regione.emilia-romagna.it</a:t>
            </a:r>
          </a:p>
        </p:txBody>
      </p:sp>
      <p:sp>
        <p:nvSpPr>
          <p:cNvPr id="6" name="Nuvola 5">
            <a:extLst>
              <a:ext uri="{FF2B5EF4-FFF2-40B4-BE49-F238E27FC236}">
                <a16:creationId xmlns:a16="http://schemas.microsoft.com/office/drawing/2014/main" id="{97719110-318E-4770-85DA-62D7AAEC9951}"/>
              </a:ext>
            </a:extLst>
          </p:cNvPr>
          <p:cNvSpPr/>
          <p:nvPr/>
        </p:nvSpPr>
        <p:spPr>
          <a:xfrm>
            <a:off x="-52908" y="5855228"/>
            <a:ext cx="1721191" cy="997031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/>
              <a:t>C) Dopo il versamento</a:t>
            </a:r>
          </a:p>
        </p:txBody>
      </p:sp>
      <p:sp>
        <p:nvSpPr>
          <p:cNvPr id="5" name="Nuvola 4">
            <a:extLst>
              <a:ext uri="{FF2B5EF4-FFF2-40B4-BE49-F238E27FC236}">
                <a16:creationId xmlns:a16="http://schemas.microsoft.com/office/drawing/2014/main" id="{D60BE15C-BDB3-4615-B691-240C852019B0}"/>
              </a:ext>
            </a:extLst>
          </p:cNvPr>
          <p:cNvSpPr/>
          <p:nvPr/>
        </p:nvSpPr>
        <p:spPr>
          <a:xfrm>
            <a:off x="7381614" y="-56564"/>
            <a:ext cx="2073802" cy="1167533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/>
              <a:t>B) Durante il versamento</a:t>
            </a:r>
          </a:p>
          <a:p>
            <a:pPr algn="ctr"/>
            <a:r>
              <a:rPr lang="it-IT"/>
              <a:t>(entra in PING)</a:t>
            </a:r>
            <a:endParaRPr lang="it-IT">
              <a:cs typeface="Arial"/>
            </a:endParaRPr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9BCEAEB0-A9F1-4D54-8C96-1C29272404C1}"/>
              </a:ext>
            </a:extLst>
          </p:cNvPr>
          <p:cNvSpPr/>
          <p:nvPr/>
        </p:nvSpPr>
        <p:spPr>
          <a:xfrm>
            <a:off x="2044208" y="3941194"/>
            <a:ext cx="2524730" cy="1913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it-IT" sz="800">
                <a:cs typeface="Arial"/>
              </a:rPr>
              <a:t>Attenzione: </a:t>
            </a:r>
          </a:p>
          <a:p>
            <a:pPr algn="ctr"/>
            <a:r>
              <a:rPr lang="it-IT" sz="800">
                <a:cs typeface="Arial"/>
              </a:rPr>
              <a:t>1) non vi devono essere file temporanei, applicativi o di sistema (es. </a:t>
            </a:r>
            <a:r>
              <a:rPr lang="it-IT" sz="800" err="1">
                <a:cs typeface="Arial"/>
              </a:rPr>
              <a:t>Thumbs.db</a:t>
            </a:r>
            <a:r>
              <a:rPr lang="it-IT" sz="800">
                <a:cs typeface="Arial"/>
              </a:rPr>
              <a:t>, *.lock, desktop.ini) in nessuna cartella. </a:t>
            </a:r>
          </a:p>
          <a:p>
            <a:pPr algn="ctr"/>
            <a:r>
              <a:rPr lang="it-IT" sz="800">
                <a:cs typeface="Arial"/>
              </a:rPr>
              <a:t>2) i nomi dei file presenti negli zip non devono contenere caratteri speciali es. "+", ",", "&amp;","?"</a:t>
            </a:r>
          </a:p>
          <a:p>
            <a:pPr algn="ctr"/>
            <a:r>
              <a:rPr lang="it-IT" sz="800">
                <a:cs typeface="Arial"/>
              </a:rPr>
              <a:t>3) In almeno una delle cartelle ci deve essere un file firmato digitalmente (es. P7M)</a:t>
            </a:r>
            <a:endParaRPr lang="it-IT">
              <a:cs typeface="Arial"/>
            </a:endParaRPr>
          </a:p>
          <a:p>
            <a:pPr algn="ctr"/>
            <a:r>
              <a:rPr lang="it-IT" sz="800">
                <a:cs typeface="Arial"/>
              </a:rPr>
              <a:t>4) </a:t>
            </a:r>
            <a:r>
              <a:rPr lang="it-IT" sz="800">
                <a:ea typeface="+mn-lt"/>
                <a:cs typeface="+mn-lt"/>
              </a:rPr>
              <a:t>Se si dispone sia di PDF che di P7M scegliere SEMPRE P7M </a:t>
            </a:r>
          </a:p>
        </p:txBody>
      </p:sp>
    </p:spTree>
    <p:extLst>
      <p:ext uri="{BB962C8B-B14F-4D97-AF65-F5344CB8AC3E}">
        <p14:creationId xmlns:p14="http://schemas.microsoft.com/office/powerpoint/2010/main" val="2478873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>
            <a:extLst>
              <a:ext uri="{FF2B5EF4-FFF2-40B4-BE49-F238E27FC236}">
                <a16:creationId xmlns:a16="http://schemas.microsoft.com/office/drawing/2014/main" id="{30E617C1-18CE-41C8-AF7D-5FC03370BFD0}"/>
              </a:ext>
            </a:extLst>
          </p:cNvPr>
          <p:cNvSpPr/>
          <p:nvPr/>
        </p:nvSpPr>
        <p:spPr>
          <a:xfrm>
            <a:off x="0" y="6010275"/>
            <a:ext cx="8935278" cy="847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9" name="Tabella 9">
            <a:extLst>
              <a:ext uri="{FF2B5EF4-FFF2-40B4-BE49-F238E27FC236}">
                <a16:creationId xmlns:a16="http://schemas.microsoft.com/office/drawing/2014/main" id="{8DFAC7D1-EDFD-40AB-86E2-D648C31C1D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042115"/>
              </p:ext>
            </p:extLst>
          </p:nvPr>
        </p:nvGraphicFramePr>
        <p:xfrm>
          <a:off x="0" y="1003904"/>
          <a:ext cx="4569467" cy="4718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1619">
                  <a:extLst>
                    <a:ext uri="{9D8B030D-6E8A-4147-A177-3AD203B41FA5}">
                      <a16:colId xmlns:a16="http://schemas.microsoft.com/office/drawing/2014/main" val="1321831987"/>
                    </a:ext>
                  </a:extLst>
                </a:gridCol>
                <a:gridCol w="830035">
                  <a:extLst>
                    <a:ext uri="{9D8B030D-6E8A-4147-A177-3AD203B41FA5}">
                      <a16:colId xmlns:a16="http://schemas.microsoft.com/office/drawing/2014/main" val="3051906004"/>
                    </a:ext>
                  </a:extLst>
                </a:gridCol>
                <a:gridCol w="1571412">
                  <a:extLst>
                    <a:ext uri="{9D8B030D-6E8A-4147-A177-3AD203B41FA5}">
                      <a16:colId xmlns:a16="http://schemas.microsoft.com/office/drawing/2014/main" val="4271788502"/>
                    </a:ext>
                  </a:extLst>
                </a:gridCol>
                <a:gridCol w="946401">
                  <a:extLst>
                    <a:ext uri="{9D8B030D-6E8A-4147-A177-3AD203B41FA5}">
                      <a16:colId xmlns:a16="http://schemas.microsoft.com/office/drawing/2014/main" val="4116639089"/>
                    </a:ext>
                  </a:extLst>
                </a:gridCol>
              </a:tblGrid>
              <a:tr h="436874"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Nome della cartella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Quando ci deve essere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Cosa deve esserci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Come fare lo ZIP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053397"/>
                  </a:ext>
                </a:extLst>
              </a:tr>
              <a:tr h="796636"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DELIBERA DELLO STRUMENTO URBANISTICO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SEMPRE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&lt; </a:t>
                      </a:r>
                      <a:r>
                        <a:rPr lang="it-IT" sz="900" dirty="0">
                          <a:solidFill>
                            <a:schemeClr val="tx1"/>
                          </a:solidFill>
                        </a:rPr>
                        <a:t>Qui gli </a:t>
                      </a:r>
                      <a:r>
                        <a:rPr lang="it-IT" sz="900" dirty="0" err="1">
                          <a:solidFill>
                            <a:schemeClr val="tx1"/>
                          </a:solidFill>
                        </a:rPr>
                        <a:t>shapefile</a:t>
                      </a:r>
                      <a:endParaRPr lang="it-IT" sz="90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1 SOLO DOCUMENTO:</a:t>
                      </a:r>
                      <a:endParaRPr lang="it-IT" dirty="0"/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L'atto della </a:t>
                      </a:r>
                      <a:r>
                        <a:rPr lang="it-IT" sz="800" i="1" dirty="0">
                          <a:solidFill>
                            <a:schemeClr val="tx1"/>
                          </a:solidFill>
                        </a:rPr>
                        <a:t>delibera di approvazione del Piano</a:t>
                      </a: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 possibilmente P7M</a:t>
                      </a:r>
                      <a:endParaRPr lang="it-IT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Dai alle cartelle gli STESSI NOMI (maiuscole incluse) che vedi sulla sinistra</a:t>
                      </a:r>
                      <a:endParaRPr lang="it-IT" dirty="0"/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Clicca con il destro su ciascuna e scegli ZIP/7ZIP e «Aggiungi all’archivio …» </a:t>
                      </a:r>
                      <a:endParaRPr lang="it-IT" dirty="0"/>
                    </a:p>
                    <a:p>
                      <a:pPr lvl="0">
                        <a:buNone/>
                      </a:pPr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730056"/>
                  </a:ext>
                </a:extLst>
              </a:tr>
              <a:tr h="473362"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ALTRI ATTI RELAZIONI E PARERI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ALMENO 1 DOCUMENTO PER CARTELLA, tutte le sottocartelle ritenute necessarie</a:t>
                      </a:r>
                      <a:endParaRPr lang="it-IT" dirty="0"/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Tutta l’informazione generata contestualmente alla fase di approvazione deve essere redistribuita su queste cartelle secondo il criterio </a:t>
                      </a:r>
                      <a:r>
                        <a:rPr lang="it-IT" sz="800" dirty="0" err="1">
                          <a:solidFill>
                            <a:schemeClr val="tx1"/>
                          </a:solidFill>
                        </a:rPr>
                        <a:t>discre</a:t>
                      </a:r>
                      <a:endParaRPr lang="it-IT" dirty="0" err="1"/>
                    </a:p>
                    <a:p>
                      <a:pPr lvl="0">
                        <a:buNone/>
                      </a:pPr>
                      <a:r>
                        <a:rPr lang="it-IT" sz="800" dirty="0" err="1">
                          <a:solidFill>
                            <a:schemeClr val="tx1"/>
                          </a:solidFill>
                        </a:rPr>
                        <a:t>zionale</a:t>
                      </a: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 dell’Ente (l'archivio è vostro a voi organizzarlo).</a:t>
                      </a:r>
                      <a:endParaRPr lang="it-IT"/>
                    </a:p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Tendenzialmente tutto quello che non è classificabile in altre sottocartelle  va in «Altri atti relazioni e pareri» </a:t>
                      </a:r>
                      <a:endParaRPr lang="it-IT" dirty="0"/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489646"/>
                  </a:ext>
                </a:extLst>
              </a:tr>
              <a:tr h="72851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ATTI NEGOZIALI E RELAZIONE ECONOMICO-FINANZIARIA </a:t>
                      </a:r>
                      <a:endParaRPr lang="it-IT" sz="8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9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26408"/>
                  </a:ext>
                </a:extLst>
              </a:tr>
              <a:tr h="44597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ELABORATI CARTOGRAFICI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0894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DATI GEOGRAFICI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477299"/>
                  </a:ext>
                </a:extLst>
              </a:tr>
              <a:tr h="13354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VALSAT</a:t>
                      </a:r>
                    </a:p>
                    <a:p>
                      <a:pPr lvl="0">
                        <a:buNone/>
                      </a:pPr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800" dirty="0">
                          <a:solidFill>
                            <a:schemeClr val="tx1"/>
                          </a:solidFill>
                        </a:rPr>
                        <a:t>SEMPRE salvo che non sia stata prodotta per lo specifico PAIP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sz="80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276881"/>
                  </a:ext>
                </a:extLst>
              </a:tr>
            </a:tbl>
          </a:graphicData>
        </a:graphic>
      </p:graphicFrame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2FCF6156-6D6D-4A95-A2A8-75861191ED0A}"/>
              </a:ext>
            </a:extLst>
          </p:cNvPr>
          <p:cNvSpPr/>
          <p:nvPr/>
        </p:nvSpPr>
        <p:spPr>
          <a:xfrm>
            <a:off x="1366115" y="-61479"/>
            <a:ext cx="6660862" cy="1047750"/>
          </a:xfrm>
          <a:prstGeom prst="rightArrow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sz="2000" b="1" dirty="0">
                <a:solidFill>
                  <a:srgbClr val="000000"/>
                </a:solidFill>
                <a:ea typeface="+mn-lt"/>
                <a:cs typeface="+mn-lt"/>
              </a:rPr>
              <a:t>PIANO ATTUATIVO DI INIZIATIVA PUBBLICA (PAIP) FASE APPROVAZIONE [checklist]</a:t>
            </a:r>
            <a:endParaRPr lang="it-IT" sz="2000" dirty="0">
              <a:ea typeface="+mn-lt"/>
              <a:cs typeface="+mn-lt"/>
            </a:endParaRPr>
          </a:p>
        </p:txBody>
      </p:sp>
      <p:sp>
        <p:nvSpPr>
          <p:cNvPr id="3" name="Nuvola 2">
            <a:extLst>
              <a:ext uri="{FF2B5EF4-FFF2-40B4-BE49-F238E27FC236}">
                <a16:creationId xmlns:a16="http://schemas.microsoft.com/office/drawing/2014/main" id="{D2167F83-CCDB-47B4-BDBD-750EE0374056}"/>
              </a:ext>
            </a:extLst>
          </p:cNvPr>
          <p:cNvSpPr/>
          <p:nvPr/>
        </p:nvSpPr>
        <p:spPr>
          <a:xfrm>
            <a:off x="-173538" y="15170"/>
            <a:ext cx="1904896" cy="1064478"/>
          </a:xfrm>
          <a:prstGeom prst="clou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Prima del versamento (prepara le cartelle)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4C304FC-3F0B-4056-8FE8-00C3BF110359}"/>
              </a:ext>
            </a:extLst>
          </p:cNvPr>
          <p:cNvSpPr txBox="1"/>
          <p:nvPr/>
        </p:nvSpPr>
        <p:spPr>
          <a:xfrm>
            <a:off x="4571502" y="924174"/>
            <a:ext cx="4433049" cy="57554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800" dirty="0"/>
              <a:t>PASSO 0  </a:t>
            </a:r>
            <a:endParaRPr lang="it-IT" sz="80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entra nell'applicativo (devi selezionare "PREINGEST")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se è la prima volta ti viene chiesto di cambiare la password. Non condividere la tua password con i colleghi, ciascuno ne deve avere una sua</a:t>
            </a:r>
            <a:endParaRPr lang="it-IT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entra, nelle tendine scegli «PARER_SU» ed il versatore del tuo Comune /  tua Unione (se  ce n’è uno solo la tendina viene popolata automaticamente)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nel menu laterale scuro ignora tutto quello che vedi tranne «Strumenti urbanistici». Se ci clicchi si aprirà la voce «Versamenti strumenti urbanistici». Clicca qui.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Se il tuo Ente ha già versato qualche strumento vedrai una tabella. Sotto la tabella a sinistra vedrai il tasto </a:t>
            </a:r>
            <a:r>
              <a:rPr lang="it-IT" sz="800" b="1" dirty="0">
                <a:solidFill>
                  <a:schemeClr val="bg1"/>
                </a:solidFill>
                <a:highlight>
                  <a:srgbClr val="FF0000"/>
                </a:highlight>
              </a:rPr>
              <a:t>CARICA STRUMENTO URBANISTICO</a:t>
            </a:r>
            <a:r>
              <a:rPr lang="it-IT" sz="800" dirty="0"/>
              <a:t>. Se il tuo ente non ha ancora versato troverai solo il tasto. </a:t>
            </a:r>
            <a:r>
              <a:rPr lang="it-IT" sz="800" dirty="0" err="1"/>
              <a:t>Cliccalo</a:t>
            </a:r>
            <a:endParaRPr lang="it-IT" sz="800" dirty="0"/>
          </a:p>
          <a:p>
            <a:r>
              <a:rPr lang="it-IT" sz="800" dirty="0"/>
              <a:t>PASSO 1 Immissione dati del piano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Immetti il tipo, la fase dello strumento il numero della delibera contenuta nella cartella </a:t>
            </a:r>
            <a:r>
              <a:rPr lang="it-IT" sz="800" i="1" dirty="0">
                <a:solidFill>
                  <a:schemeClr val="tx1"/>
                </a:solidFill>
              </a:rPr>
              <a:t>"Delibera di approvazione del Piano</a:t>
            </a:r>
            <a:r>
              <a:rPr lang="it-IT" sz="800" i="1" dirty="0"/>
              <a:t>"</a:t>
            </a:r>
            <a:r>
              <a:rPr lang="it-IT" sz="800" dirty="0"/>
              <a:t>, nel campo "Descrizione" il nome dello strumento secondo la nomenclatura del </a:t>
            </a:r>
            <a:r>
              <a:rPr lang="it-IT" sz="800" dirty="0">
                <a:solidFill>
                  <a:schemeClr val="tx1"/>
                </a:solidFill>
              </a:rPr>
              <a:t>tuo ente 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>
                <a:solidFill>
                  <a:schemeClr val="tx1"/>
                </a:solidFill>
              </a:rPr>
              <a:t>Se hai già versato altr</a:t>
            </a:r>
            <a:r>
              <a:rPr lang="it-IT" sz="800" dirty="0"/>
              <a:t>e fasi di questo stesso strumento </a:t>
            </a:r>
            <a:r>
              <a:rPr lang="it-IT" sz="800" dirty="0">
                <a:solidFill>
                  <a:schemeClr val="tx1"/>
                </a:solidFill>
              </a:rPr>
              <a:t>(</a:t>
            </a:r>
            <a:r>
              <a:rPr lang="it-IT" sz="800" i="1" dirty="0">
                <a:solidFill>
                  <a:schemeClr val="tx1"/>
                </a:solidFill>
              </a:rPr>
              <a:t>es. Assunzione, Adozione</a:t>
            </a:r>
            <a:r>
              <a:rPr lang="it-IT" sz="800" dirty="0">
                <a:solidFill>
                  <a:schemeClr val="tx1"/>
                </a:solidFill>
              </a:rPr>
              <a:t>)</a:t>
            </a:r>
            <a:r>
              <a:rPr lang="it-IT" sz="800" dirty="0"/>
              <a:t> compila anche la maschera a destra dove ti chiede i dati per la riconciliazione. Se no ignorala.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Salva la bozza, sotto la barra verde in alto (c’è scritto «Strumenti urbanistici» sulla sinistra) e sotto il titolo «Versamenti strumenti urbanistici…» c’è un pulsante «</a:t>
            </a:r>
            <a:r>
              <a:rPr lang="it-IT" sz="800" dirty="0">
                <a:solidFill>
                  <a:schemeClr val="bg1"/>
                </a:solidFill>
                <a:highlight>
                  <a:srgbClr val="FF0000"/>
                </a:highlight>
              </a:rPr>
              <a:t>►</a:t>
            </a:r>
            <a:r>
              <a:rPr lang="it-IT" sz="800" dirty="0"/>
              <a:t> Avanti». Clicca.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ATTENZIONE: vale per tutti i passi dopo che si è premuto «</a:t>
            </a:r>
            <a:r>
              <a:rPr lang="it-IT" sz="800" dirty="0">
                <a:solidFill>
                  <a:schemeClr val="bg1"/>
                </a:solidFill>
                <a:highlight>
                  <a:srgbClr val="FF0000"/>
                </a:highlight>
              </a:rPr>
              <a:t>►</a:t>
            </a:r>
            <a:r>
              <a:rPr lang="it-IT" sz="800" dirty="0"/>
              <a:t> Avanti» l’informazione è salvata</a:t>
            </a:r>
          </a:p>
          <a:p>
            <a:r>
              <a:rPr lang="it-IT" sz="800" dirty="0"/>
              <a:t>PASSO 2  Immissione elaborati del piano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Passo 2/3: Carica tutti gli ZIP che hai preparato (sulla sinistra) usando i Pulsanti «CARICA». Non hai bisogno di aspettare che sia completo per caricare quello successivo. Quando sono tutti al 100% premi il tasto «</a:t>
            </a:r>
            <a:r>
              <a:rPr lang="it-IT" sz="800" dirty="0">
                <a:solidFill>
                  <a:schemeClr val="bg1"/>
                </a:solidFill>
                <a:highlight>
                  <a:srgbClr val="FF0000"/>
                </a:highlight>
              </a:rPr>
              <a:t>►</a:t>
            </a:r>
            <a:r>
              <a:rPr lang="it-IT" sz="800" dirty="0"/>
              <a:t> Avanti» (istruzioni per trovarlo più sopra)</a:t>
            </a:r>
          </a:p>
          <a:p>
            <a:r>
              <a:rPr lang="it-IT" sz="800" dirty="0"/>
              <a:t>PASSO 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Arrivi ad una tabella con le cartelle. Clicca sul pulsante </a:t>
            </a:r>
            <a:r>
              <a:rPr lang="it-IT" sz="800" b="1" dirty="0">
                <a:solidFill>
                  <a:schemeClr val="bg1"/>
                </a:solidFill>
                <a:highlight>
                  <a:srgbClr val="FF0000"/>
                </a:highlight>
              </a:rPr>
              <a:t>Verifica versamenti </a:t>
            </a:r>
            <a:r>
              <a:rPr lang="it-IT" sz="800" dirty="0"/>
              <a:t> Nell’ultima colonna «Stato file ZIP» appariranno delle spunte verdi. Quando ci saranno tutte (al contempo si popola la colonna «file presenti nello zip») si colorerà di rosso il  pulsante </a:t>
            </a:r>
            <a:r>
              <a:rPr lang="it-IT" sz="800" b="1" dirty="0">
                <a:solidFill>
                  <a:schemeClr val="bg1"/>
                </a:solidFill>
                <a:highlight>
                  <a:srgbClr val="FF0000"/>
                </a:highlight>
              </a:rPr>
              <a:t>VERSAMENTO</a:t>
            </a:r>
            <a:r>
              <a:rPr lang="it-IT" sz="800" dirty="0"/>
              <a:t> più sotto a sinistra.  </a:t>
            </a:r>
          </a:p>
          <a:p>
            <a:r>
              <a:rPr lang="it-IT" sz="800" dirty="0"/>
              <a:t>PASSO 4 Versa il piano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Premi il pulsante </a:t>
            </a:r>
            <a:r>
              <a:rPr lang="it-IT" sz="800" b="1" dirty="0">
                <a:solidFill>
                  <a:schemeClr val="bg1"/>
                </a:solidFill>
                <a:highlight>
                  <a:srgbClr val="FF0000"/>
                </a:highlight>
              </a:rPr>
              <a:t>VERSAMENTO</a:t>
            </a:r>
            <a:r>
              <a:rPr lang="it-IT" sz="800" dirty="0"/>
              <a:t>. ATTENZIONE che da qui non si torna indietro. Se vorrai modificare qualcosa occorrerà annullare il piano con uno scambio formale di mail.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Tornerai alla schermata con la tabella di tutti gli strumenti versati dal tuo Ente (1 solo se è il primo versamento). Nella colonna stato vedrai «RICHIESTA INVIO», «INVIATO» o «IN ELABORAZIONE».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L’elaborazione può durare anche 1 ora quindi se hai da fare altro fallo.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Dopo 1 ora vedrai che lo stato del piano risulta «VERSATO» e nella colonna accanto ci sarà un link per scaricare il rapporto di versamento. Scaricalo e salvalo</a:t>
            </a:r>
            <a:endParaRPr lang="it-IT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 dirty="0"/>
              <a:t>Se il piano dopo un’ora è ancora «IN ELABORAZIONE» contatta l’assistenza </a:t>
            </a:r>
          </a:p>
          <a:p>
            <a:r>
              <a:rPr lang="it-IT" sz="800" dirty="0"/>
              <a:t>SE SCADE LA SESSIONE</a:t>
            </a:r>
          </a:p>
          <a:p>
            <a:pPr marL="171450" indent="-171450">
              <a:buChar char="•"/>
            </a:pPr>
            <a:r>
              <a:rPr lang="it-IT" sz="800" dirty="0"/>
              <a:t>tutti i dati possono essere recuperati  dalla tabella degli strumenti urbanistici (ripeti dal  PASSO 0 sopra). Seleziona quello appena versato (Pulsante «Lente» prima colonna e poi il tasto «</a:t>
            </a:r>
            <a:r>
              <a:rPr lang="it-IT" sz="800" dirty="0">
                <a:solidFill>
                  <a:schemeClr val="bg1"/>
                </a:solidFill>
                <a:highlight>
                  <a:srgbClr val="000000"/>
                </a:highlight>
              </a:rPr>
              <a:t>O</a:t>
            </a:r>
            <a:r>
              <a:rPr lang="it-IT" sz="800" dirty="0"/>
              <a:t> modifica» appena sotto la barra verde in alto, sulla destra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742E3CCD-2A40-4B76-AA9A-019141C288AB}"/>
              </a:ext>
            </a:extLst>
          </p:cNvPr>
          <p:cNvSpPr/>
          <p:nvPr/>
        </p:nvSpPr>
        <p:spPr>
          <a:xfrm>
            <a:off x="2009051" y="6018638"/>
            <a:ext cx="2562451" cy="830997"/>
          </a:xfrm>
          <a:prstGeom prst="rect">
            <a:avLst/>
          </a:prstGeom>
          <a:solidFill>
            <a:srgbClr val="B1FFAD"/>
          </a:solidFill>
        </p:spPr>
        <p:txBody>
          <a:bodyPr wrap="square" lIns="91440" tIns="45720" rIns="91440" bIns="4572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Prepara un</a:t>
            </a:r>
            <a:r>
              <a:rPr lang="it-IT" sz="800">
                <a:solidFill>
                  <a:schemeClr val="tx1"/>
                </a:solidFill>
              </a:rPr>
              <a:t>a PEC secondo lo schema riportato nell’’Appendice 3 del Manuale (</a:t>
            </a:r>
            <a:r>
              <a:rPr lang="it-IT" sz="800" err="1">
                <a:solidFill>
                  <a:schemeClr val="tx1"/>
                </a:solidFill>
              </a:rPr>
              <a:t>pag</a:t>
            </a:r>
            <a:r>
              <a:rPr lang="it-IT" sz="800">
                <a:solidFill>
                  <a:schemeClr val="tx1"/>
                </a:solidFill>
              </a:rPr>
              <a:t> 48) c</a:t>
            </a:r>
            <a:r>
              <a:rPr lang="it-IT" sz="800"/>
              <a:t>he riporta anche gli allegati richiesti (tra cui il rapporto di versamento che hai scaricato)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800"/>
              <a:t>Spedisci la PEC a  urbapae@postacert.regione.emilia-romagna.it</a:t>
            </a:r>
          </a:p>
        </p:txBody>
      </p:sp>
      <p:sp>
        <p:nvSpPr>
          <p:cNvPr id="6" name="Nuvola 5">
            <a:extLst>
              <a:ext uri="{FF2B5EF4-FFF2-40B4-BE49-F238E27FC236}">
                <a16:creationId xmlns:a16="http://schemas.microsoft.com/office/drawing/2014/main" id="{97719110-318E-4770-85DA-62D7AAEC9951}"/>
              </a:ext>
            </a:extLst>
          </p:cNvPr>
          <p:cNvSpPr/>
          <p:nvPr/>
        </p:nvSpPr>
        <p:spPr>
          <a:xfrm>
            <a:off x="-2358" y="5915609"/>
            <a:ext cx="1721191" cy="827698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Dopo il versamento</a:t>
            </a:r>
          </a:p>
        </p:txBody>
      </p:sp>
      <p:sp>
        <p:nvSpPr>
          <p:cNvPr id="5" name="Nuvola 4">
            <a:extLst>
              <a:ext uri="{FF2B5EF4-FFF2-40B4-BE49-F238E27FC236}">
                <a16:creationId xmlns:a16="http://schemas.microsoft.com/office/drawing/2014/main" id="{D60BE15C-BDB3-4615-B691-240C852019B0}"/>
              </a:ext>
            </a:extLst>
          </p:cNvPr>
          <p:cNvSpPr/>
          <p:nvPr/>
        </p:nvSpPr>
        <p:spPr>
          <a:xfrm>
            <a:off x="7308155" y="145798"/>
            <a:ext cx="2073802" cy="1058676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Durante il versamento</a:t>
            </a:r>
          </a:p>
          <a:p>
            <a:pPr algn="ctr"/>
            <a:r>
              <a:rPr lang="it-IT"/>
              <a:t>(entra in PING)</a:t>
            </a:r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9BCEAEB0-A9F1-4D54-8C96-1C29272404C1}"/>
              </a:ext>
            </a:extLst>
          </p:cNvPr>
          <p:cNvSpPr/>
          <p:nvPr/>
        </p:nvSpPr>
        <p:spPr>
          <a:xfrm>
            <a:off x="1933512" y="4276628"/>
            <a:ext cx="2635426" cy="1582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it-IT" sz="800">
                <a:cs typeface="Arial"/>
              </a:rPr>
              <a:t>Attenzione: </a:t>
            </a:r>
          </a:p>
          <a:p>
            <a:pPr algn="ctr"/>
            <a:r>
              <a:rPr lang="it-IT" sz="800">
                <a:cs typeface="Arial"/>
              </a:rPr>
              <a:t>1) non vi devono essere file temporanei, applicativi o di sistema (es. </a:t>
            </a:r>
            <a:r>
              <a:rPr lang="it-IT" sz="800" err="1">
                <a:cs typeface="Arial"/>
              </a:rPr>
              <a:t>Thumbs.db</a:t>
            </a:r>
            <a:r>
              <a:rPr lang="it-IT" sz="800">
                <a:cs typeface="Arial"/>
              </a:rPr>
              <a:t>, *.lock, desktop.ini) in nessuna cartella. </a:t>
            </a:r>
          </a:p>
          <a:p>
            <a:pPr algn="ctr"/>
            <a:r>
              <a:rPr lang="it-IT" sz="800">
                <a:cs typeface="Arial"/>
              </a:rPr>
              <a:t>2) i nomi dei file presenti negli zip non devono contenere caratteri speciali es. "+", ",", "&amp;","?"</a:t>
            </a:r>
          </a:p>
          <a:p>
            <a:pPr algn="ctr"/>
            <a:r>
              <a:rPr lang="it-IT" sz="800">
                <a:cs typeface="Arial"/>
              </a:rPr>
              <a:t>3) In almeno una delle cartelle ci deve essere un file firmato digitalmente (es. P7M)</a:t>
            </a:r>
            <a:endParaRPr lang="it-IT">
              <a:cs typeface="Arial"/>
            </a:endParaRPr>
          </a:p>
          <a:p>
            <a:pPr algn="ctr"/>
            <a:r>
              <a:rPr lang="it-IT" sz="800">
                <a:cs typeface="Arial"/>
              </a:rPr>
              <a:t>4) </a:t>
            </a:r>
            <a:r>
              <a:rPr lang="it-IT" sz="800">
                <a:ea typeface="+mn-lt"/>
                <a:cs typeface="+mn-lt"/>
              </a:rPr>
              <a:t>Se si dispone sia di PDF che di P7M scegliere SEMPRE P7M </a:t>
            </a:r>
          </a:p>
        </p:txBody>
      </p:sp>
    </p:spTree>
    <p:extLst>
      <p:ext uri="{BB962C8B-B14F-4D97-AF65-F5344CB8AC3E}">
        <p14:creationId xmlns:p14="http://schemas.microsoft.com/office/powerpoint/2010/main" val="223793764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C1B58B46551CA468714AC167554154D" ma:contentTypeVersion="2" ma:contentTypeDescription="Creare un nuovo documento." ma:contentTypeScope="" ma:versionID="5468a8deead1646d3df35b483952c45f">
  <xsd:schema xmlns:xsd="http://www.w3.org/2001/XMLSchema" xmlns:xs="http://www.w3.org/2001/XMLSchema" xmlns:p="http://schemas.microsoft.com/office/2006/metadata/properties" xmlns:ns2="bdc3256e-6dbd-4187-95f4-4156ffbbbc2c" targetNamespace="http://schemas.microsoft.com/office/2006/metadata/properties" ma:root="true" ma:fieldsID="5325a0012fcd443f04406cb2e4702b30" ns2:_="">
    <xsd:import namespace="bdc3256e-6dbd-4187-95f4-4156ffbbbc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c3256e-6dbd-4187-95f4-4156ffbbbc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E200CE-ABD0-4F48-92D1-82243179C9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A21C3D-8FD2-416C-BCC6-F81E89454A40}">
  <ds:schemaRefs>
    <ds:schemaRef ds:uri="bdc3256e-6dbd-4187-95f4-4156ffbbbc2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61FCD8C-6780-4A69-BA56-7035FE9E7814}">
  <ds:schemaRefs>
    <ds:schemaRef ds:uri="bdc3256e-6dbd-4187-95f4-4156ffbbbc2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Presentazione su schermo (4:3)</PresentationFormat>
  <Slides>3</Slides>
  <Notes>3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Simple Light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preliminare</dc:title>
  <dc:creator>Calzolari Marco</dc:creator>
  <cp:revision>79</cp:revision>
  <dcterms:modified xsi:type="dcterms:W3CDTF">2021-08-25T09:12:56Z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0x0101008C1B58B46551CA468714AC167554154D</vt:lpwstr>
  </property>
  <property fmtid="{D5CDD505-2E9C-101B-9397-08002B2CF9AE}" pid="3" name="SoggettiDaNotificare">
    <vt:lpwstr/>
  </property>
  <property fmtid="{D5CDD505-2E9C-101B-9397-08002B2CF9AE}" pid="4" name="LivelloRiservatezza">
    <vt:lpwstr/>
  </property>
  <property fmtid="{D5CDD505-2E9C-101B-9397-08002B2CF9AE}" pid="5" name="Collocazione">
    <vt:lpwstr/>
  </property>
</Properties>
</file>